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 id="2147483662" r:id="rId2"/>
  </p:sldMasterIdLst>
  <p:notesMasterIdLst>
    <p:notesMasterId r:id="rId20"/>
  </p:notesMasterIdLst>
  <p:sldIdLst>
    <p:sldId id="257" r:id="rId3"/>
    <p:sldId id="276" r:id="rId4"/>
    <p:sldId id="259" r:id="rId5"/>
    <p:sldId id="256" r:id="rId6"/>
    <p:sldId id="268" r:id="rId7"/>
    <p:sldId id="269" r:id="rId8"/>
    <p:sldId id="270" r:id="rId9"/>
    <p:sldId id="273" r:id="rId10"/>
    <p:sldId id="272" r:id="rId11"/>
    <p:sldId id="262" r:id="rId12"/>
    <p:sldId id="263" r:id="rId13"/>
    <p:sldId id="264" r:id="rId14"/>
    <p:sldId id="265" r:id="rId15"/>
    <p:sldId id="266" r:id="rId16"/>
    <p:sldId id="274" r:id="rId17"/>
    <p:sldId id="275" r:id="rId18"/>
    <p:sldId id="267" r:id="rId19"/>
  </p:sldIdLst>
  <p:sldSz cx="10691813" cy="7559675"/>
  <p:notesSz cx="7559675" cy="10691813"/>
  <p:embeddedFontLst>
    <p:embeddedFont>
      <p:font typeface="Calibri" panose="020F0502020204030204" pitchFamily="34" charset="0"/>
      <p:regular r:id="rId21"/>
      <p:bold r:id="rId22"/>
      <p:italic r:id="rId23"/>
      <p:boldItalic r:id="rId24"/>
    </p:embeddedFont>
    <p:embeddedFont>
      <p:font typeface="Prompt" panose="020B0604020202020204" charset="-34"/>
      <p:regular r:id="rId25"/>
      <p:bold r:id="rId26"/>
      <p:italic r:id="rId27"/>
      <p:boldItalic r:id="rId28"/>
    </p:embeddedFont>
    <p:embeddedFont>
      <p:font typeface="Prompt SemiBold" panose="00000700000000000000" charset="-34"/>
      <p:regular r:id="rId29"/>
      <p:bold r:id="rId30"/>
      <p:italic r:id="rId31"/>
      <p:boldItalic r:id="rId32"/>
    </p:embeddedFont>
    <p:embeddedFont>
      <p:font typeface="Raleway" panose="020B0604020202020204" charset="0"/>
      <p:regular r:id="rId33"/>
      <p:bold r:id="rId34"/>
      <p:italic r:id="rId35"/>
      <p:boldItalic r:id="rId36"/>
    </p:embeddedFont>
    <p:embeddedFont>
      <p:font typeface="Raleway ExtraBold" panose="020B0604020202020204" charset="0"/>
      <p:bold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1" userDrawn="1">
          <p15:clr>
            <a:srgbClr val="A4A3A4"/>
          </p15:clr>
        </p15:guide>
        <p15:guide id="2" pos="336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948A54"/>
    <a:srgbClr val="5974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7" autoAdjust="0"/>
    <p:restoredTop sz="95455" autoAdjust="0"/>
  </p:normalViewPr>
  <p:slideViewPr>
    <p:cSldViewPr snapToGrid="0">
      <p:cViewPr varScale="1">
        <p:scale>
          <a:sx n="99" d="100"/>
          <a:sy n="99" d="100"/>
        </p:scale>
        <p:origin x="1500" y="84"/>
      </p:cViewPr>
      <p:guideLst>
        <p:guide orient="horz" pos="2381"/>
        <p:guide pos="33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9" Type="http://schemas.openxmlformats.org/officeDocument/2006/relationships/presProps" Target="presProps.xml"/><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1.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font" Target="fonts/font18.fntdata"/></Relationships>
</file>

<file path=ppt/diagrams/colors1.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2099FC-716F-4037-8189-4E02571D9B6E}" type="doc">
      <dgm:prSet loTypeId="urn:microsoft.com/office/officeart/2005/8/layout/chart3" loCatId="relationship" qsTypeId="urn:microsoft.com/office/officeart/2005/8/quickstyle/simple1" qsCatId="simple" csTypeId="urn:microsoft.com/office/officeart/2005/8/colors/colorful1#4" csCatId="colorful" phldr="1"/>
      <dgm:spPr/>
      <dgm:t>
        <a:bodyPr/>
        <a:lstStyle/>
        <a:p>
          <a:endParaRPr lang="en-GB"/>
        </a:p>
      </dgm:t>
    </dgm:pt>
    <dgm:pt modelId="{535CCA2A-F7F9-43B8-8A6D-F0DDD233EB1E}">
      <dgm:prSet/>
      <dgm:spPr/>
      <dgm:t>
        <a:bodyPr/>
        <a:lstStyle/>
        <a:p>
          <a:r>
            <a:rPr lang="en-GB" dirty="0">
              <a:solidFill>
                <a:srgbClr val="0070C0"/>
              </a:solidFill>
              <a:latin typeface="Raleway" panose="020B0604020202020204" charset="0"/>
            </a:rPr>
            <a:t>Deeper reflection</a:t>
          </a:r>
          <a:r>
            <a:rPr lang="en-GB" dirty="0">
              <a:solidFill>
                <a:srgbClr val="0070C0"/>
              </a:solidFill>
            </a:rPr>
            <a:t>: </a:t>
          </a:r>
        </a:p>
      </dgm:t>
    </dgm:pt>
    <dgm:pt modelId="{96279183-BA3F-43AF-8D66-5F4BBE6002F1}" type="parTrans" cxnId="{F41EF61E-A61D-4B22-9F29-41CB538283CA}">
      <dgm:prSet/>
      <dgm:spPr/>
      <dgm:t>
        <a:bodyPr/>
        <a:lstStyle/>
        <a:p>
          <a:endParaRPr lang="en-GB"/>
        </a:p>
      </dgm:t>
    </dgm:pt>
    <dgm:pt modelId="{98C1CA37-C116-425B-B161-1B0B77778E50}" type="sibTrans" cxnId="{F41EF61E-A61D-4B22-9F29-41CB538283CA}">
      <dgm:prSet/>
      <dgm:spPr/>
      <dgm:t>
        <a:bodyPr/>
        <a:lstStyle/>
        <a:p>
          <a:endParaRPr lang="en-GB"/>
        </a:p>
      </dgm:t>
    </dgm:pt>
    <dgm:pt modelId="{8CBBF771-2D8F-4EBA-9E05-7FF690FE3575}">
      <dgm:prSet/>
      <dgm:spPr/>
      <dgm:t>
        <a:bodyPr/>
        <a:lstStyle/>
        <a:p>
          <a:r>
            <a:rPr lang="en-GB" dirty="0">
              <a:latin typeface="Raleway" panose="020B0604020202020204" charset="0"/>
            </a:rPr>
            <a:t>What might be stopping that pupil from joining in with the class?</a:t>
          </a:r>
        </a:p>
      </dgm:t>
    </dgm:pt>
    <dgm:pt modelId="{FFF2FB51-21AD-440D-B5A2-AA40F40835FA}" type="parTrans" cxnId="{5650AC68-161C-457F-B309-7B6B69FC2FA4}">
      <dgm:prSet/>
      <dgm:spPr/>
      <dgm:t>
        <a:bodyPr/>
        <a:lstStyle/>
        <a:p>
          <a:endParaRPr lang="en-GB"/>
        </a:p>
      </dgm:t>
    </dgm:pt>
    <dgm:pt modelId="{2384047B-77D8-4508-97E7-4E17EA0B95BA}" type="sibTrans" cxnId="{5650AC68-161C-457F-B309-7B6B69FC2FA4}">
      <dgm:prSet/>
      <dgm:spPr/>
      <dgm:t>
        <a:bodyPr/>
        <a:lstStyle/>
        <a:p>
          <a:endParaRPr lang="en-GB"/>
        </a:p>
      </dgm:t>
    </dgm:pt>
    <dgm:pt modelId="{751FABDD-E86D-41FE-A766-B733B2A24196}">
      <dgm:prSet/>
      <dgm:spPr/>
      <dgm:t>
        <a:bodyPr/>
        <a:lstStyle/>
        <a:p>
          <a:r>
            <a:rPr lang="en-GB" dirty="0">
              <a:latin typeface="Raleway" panose="020B0604020202020204" charset="0"/>
            </a:rPr>
            <a:t>What could be the result for the new pupil, </a:t>
          </a:r>
          <a:r>
            <a:rPr lang="en-GB" b="1" dirty="0">
              <a:latin typeface="Raleway" panose="020B0604020202020204" charset="0"/>
            </a:rPr>
            <a:t>and</a:t>
          </a:r>
          <a:r>
            <a:rPr lang="en-GB" dirty="0">
              <a:latin typeface="Raleway" panose="020B0604020202020204" charset="0"/>
            </a:rPr>
            <a:t> the class, if this went on for a long time?</a:t>
          </a:r>
        </a:p>
      </dgm:t>
    </dgm:pt>
    <dgm:pt modelId="{B26FC06B-0250-45B3-8786-2502291983C7}" type="parTrans" cxnId="{F829F3BC-1CBF-4ADD-99A7-00E7A3E5B902}">
      <dgm:prSet/>
      <dgm:spPr/>
      <dgm:t>
        <a:bodyPr/>
        <a:lstStyle/>
        <a:p>
          <a:endParaRPr lang="en-GB"/>
        </a:p>
      </dgm:t>
    </dgm:pt>
    <dgm:pt modelId="{7F57CAFE-4353-4260-BFB2-FDCF3B41C4BF}" type="sibTrans" cxnId="{F829F3BC-1CBF-4ADD-99A7-00E7A3E5B902}">
      <dgm:prSet/>
      <dgm:spPr/>
      <dgm:t>
        <a:bodyPr/>
        <a:lstStyle/>
        <a:p>
          <a:endParaRPr lang="en-GB"/>
        </a:p>
      </dgm:t>
    </dgm:pt>
    <dgm:pt modelId="{F9F26093-1160-42CF-B317-529432B5D14A}">
      <dgm:prSet/>
      <dgm:spPr/>
      <dgm:t>
        <a:bodyPr/>
        <a:lstStyle/>
        <a:p>
          <a:r>
            <a:rPr lang="en-GB" dirty="0">
              <a:latin typeface="Raleway" panose="020B0604020202020204" charset="0"/>
            </a:rPr>
            <a:t>What could the class do to help any newly-arrived pupils become more involved?</a:t>
          </a:r>
        </a:p>
      </dgm:t>
    </dgm:pt>
    <dgm:pt modelId="{6B70D2DB-7E0C-4179-8AD4-0825BA291DCC}" type="parTrans" cxnId="{70243997-4CD8-4F21-925F-34ECEE7EA749}">
      <dgm:prSet/>
      <dgm:spPr/>
      <dgm:t>
        <a:bodyPr/>
        <a:lstStyle/>
        <a:p>
          <a:endParaRPr lang="en-GB"/>
        </a:p>
      </dgm:t>
    </dgm:pt>
    <dgm:pt modelId="{060CFCE4-1A90-4071-81D7-ED9752CC920F}" type="sibTrans" cxnId="{70243997-4CD8-4F21-925F-34ECEE7EA749}">
      <dgm:prSet/>
      <dgm:spPr/>
      <dgm:t>
        <a:bodyPr/>
        <a:lstStyle/>
        <a:p>
          <a:endParaRPr lang="en-GB"/>
        </a:p>
      </dgm:t>
    </dgm:pt>
    <dgm:pt modelId="{0CC6216C-DECE-4EAD-AB2D-12FBCD540481}" type="pres">
      <dgm:prSet presAssocID="{B92099FC-716F-4037-8189-4E02571D9B6E}" presName="compositeShape" presStyleCnt="0">
        <dgm:presLayoutVars>
          <dgm:chMax val="7"/>
          <dgm:dir/>
          <dgm:resizeHandles val="exact"/>
        </dgm:presLayoutVars>
      </dgm:prSet>
      <dgm:spPr/>
    </dgm:pt>
    <dgm:pt modelId="{3EF2BADD-D6E6-4AD2-8E1E-5E93C0E589E9}" type="pres">
      <dgm:prSet presAssocID="{B92099FC-716F-4037-8189-4E02571D9B6E}" presName="wedge1" presStyleLbl="node1" presStyleIdx="0" presStyleCnt="4" custScaleX="110530" custScaleY="107928" custLinFactNeighborX="-9653" custLinFactNeighborY="4619"/>
      <dgm:spPr/>
    </dgm:pt>
    <dgm:pt modelId="{1198E136-464E-496D-AD29-30B883AE2730}" type="pres">
      <dgm:prSet presAssocID="{B92099FC-716F-4037-8189-4E02571D9B6E}" presName="wedge1Tx" presStyleLbl="node1" presStyleIdx="0" presStyleCnt="4">
        <dgm:presLayoutVars>
          <dgm:chMax val="0"/>
          <dgm:chPref val="0"/>
          <dgm:bulletEnabled val="1"/>
        </dgm:presLayoutVars>
      </dgm:prSet>
      <dgm:spPr/>
    </dgm:pt>
    <dgm:pt modelId="{D2BB8AFB-A73D-48C9-900D-74DC29511FE7}" type="pres">
      <dgm:prSet presAssocID="{B92099FC-716F-4037-8189-4E02571D9B6E}" presName="wedge2" presStyleLbl="node1" presStyleIdx="1" presStyleCnt="4" custScaleX="110530" custScaleY="107928" custLinFactNeighborX="-9653" custLinFactNeighborY="4619"/>
      <dgm:spPr/>
    </dgm:pt>
    <dgm:pt modelId="{1421E047-3F70-45D4-8927-88F9CFFDE7FE}" type="pres">
      <dgm:prSet presAssocID="{B92099FC-716F-4037-8189-4E02571D9B6E}" presName="wedge2Tx" presStyleLbl="node1" presStyleIdx="1" presStyleCnt="4">
        <dgm:presLayoutVars>
          <dgm:chMax val="0"/>
          <dgm:chPref val="0"/>
          <dgm:bulletEnabled val="1"/>
        </dgm:presLayoutVars>
      </dgm:prSet>
      <dgm:spPr/>
    </dgm:pt>
    <dgm:pt modelId="{75C0046E-23AF-4299-B921-66C2595B26A6}" type="pres">
      <dgm:prSet presAssocID="{B92099FC-716F-4037-8189-4E02571D9B6E}" presName="wedge3" presStyleLbl="node1" presStyleIdx="2" presStyleCnt="4" custScaleX="110530" custScaleY="107928" custLinFactNeighborX="-9653" custLinFactNeighborY="4619"/>
      <dgm:spPr/>
    </dgm:pt>
    <dgm:pt modelId="{91C7182D-A319-4AEA-8D24-733DB70144A3}" type="pres">
      <dgm:prSet presAssocID="{B92099FC-716F-4037-8189-4E02571D9B6E}" presName="wedge3Tx" presStyleLbl="node1" presStyleIdx="2" presStyleCnt="4">
        <dgm:presLayoutVars>
          <dgm:chMax val="0"/>
          <dgm:chPref val="0"/>
          <dgm:bulletEnabled val="1"/>
        </dgm:presLayoutVars>
      </dgm:prSet>
      <dgm:spPr/>
    </dgm:pt>
    <dgm:pt modelId="{4437E8DA-8BB9-46C2-A890-C574DB32CF5C}" type="pres">
      <dgm:prSet presAssocID="{B92099FC-716F-4037-8189-4E02571D9B6E}" presName="wedge4" presStyleLbl="node1" presStyleIdx="3" presStyleCnt="4" custScaleX="110530" custScaleY="107928" custLinFactNeighborX="-9653" custLinFactNeighborY="4619"/>
      <dgm:spPr/>
    </dgm:pt>
    <dgm:pt modelId="{B5D2CC29-353D-49D3-A881-FDB50DE73A3B}" type="pres">
      <dgm:prSet presAssocID="{B92099FC-716F-4037-8189-4E02571D9B6E}" presName="wedge4Tx" presStyleLbl="node1" presStyleIdx="3" presStyleCnt="4">
        <dgm:presLayoutVars>
          <dgm:chMax val="0"/>
          <dgm:chPref val="0"/>
          <dgm:bulletEnabled val="1"/>
        </dgm:presLayoutVars>
      </dgm:prSet>
      <dgm:spPr/>
    </dgm:pt>
  </dgm:ptLst>
  <dgm:cxnLst>
    <dgm:cxn modelId="{9570071C-FBFD-479D-92DD-AB9893193EE9}" type="presOf" srcId="{535CCA2A-F7F9-43B8-8A6D-F0DDD233EB1E}" destId="{1198E136-464E-496D-AD29-30B883AE2730}" srcOrd="1" destOrd="0" presId="urn:microsoft.com/office/officeart/2005/8/layout/chart3"/>
    <dgm:cxn modelId="{2975681C-1A6C-4573-AA5E-87795A51BFBE}" type="presOf" srcId="{B92099FC-716F-4037-8189-4E02571D9B6E}" destId="{0CC6216C-DECE-4EAD-AB2D-12FBCD540481}" srcOrd="0" destOrd="0" presId="urn:microsoft.com/office/officeart/2005/8/layout/chart3"/>
    <dgm:cxn modelId="{F41EF61E-A61D-4B22-9F29-41CB538283CA}" srcId="{B92099FC-716F-4037-8189-4E02571D9B6E}" destId="{535CCA2A-F7F9-43B8-8A6D-F0DDD233EB1E}" srcOrd="0" destOrd="0" parTransId="{96279183-BA3F-43AF-8D66-5F4BBE6002F1}" sibTransId="{98C1CA37-C116-425B-B161-1B0B77778E50}"/>
    <dgm:cxn modelId="{F7596D60-1452-424A-A469-57B16FB5B3BE}" type="presOf" srcId="{F9F26093-1160-42CF-B317-529432B5D14A}" destId="{B5D2CC29-353D-49D3-A881-FDB50DE73A3B}" srcOrd="1" destOrd="0" presId="urn:microsoft.com/office/officeart/2005/8/layout/chart3"/>
    <dgm:cxn modelId="{5650AC68-161C-457F-B309-7B6B69FC2FA4}" srcId="{B92099FC-716F-4037-8189-4E02571D9B6E}" destId="{8CBBF771-2D8F-4EBA-9E05-7FF690FE3575}" srcOrd="1" destOrd="0" parTransId="{FFF2FB51-21AD-440D-B5A2-AA40F40835FA}" sibTransId="{2384047B-77D8-4508-97E7-4E17EA0B95BA}"/>
    <dgm:cxn modelId="{0A95494A-99BC-4994-9D13-6073894EE18E}" type="presOf" srcId="{751FABDD-E86D-41FE-A766-B733B2A24196}" destId="{91C7182D-A319-4AEA-8D24-733DB70144A3}" srcOrd="1" destOrd="0" presId="urn:microsoft.com/office/officeart/2005/8/layout/chart3"/>
    <dgm:cxn modelId="{39C87373-20E8-494A-9903-53E3AC4F2E7C}" type="presOf" srcId="{8CBBF771-2D8F-4EBA-9E05-7FF690FE3575}" destId="{D2BB8AFB-A73D-48C9-900D-74DC29511FE7}" srcOrd="0" destOrd="0" presId="urn:microsoft.com/office/officeart/2005/8/layout/chart3"/>
    <dgm:cxn modelId="{70243997-4CD8-4F21-925F-34ECEE7EA749}" srcId="{B92099FC-716F-4037-8189-4E02571D9B6E}" destId="{F9F26093-1160-42CF-B317-529432B5D14A}" srcOrd="3" destOrd="0" parTransId="{6B70D2DB-7E0C-4179-8AD4-0825BA291DCC}" sibTransId="{060CFCE4-1A90-4071-81D7-ED9752CC920F}"/>
    <dgm:cxn modelId="{D065F6AC-DDAB-4218-97DE-4BFFC7BBEAED}" type="presOf" srcId="{8CBBF771-2D8F-4EBA-9E05-7FF690FE3575}" destId="{1421E047-3F70-45D4-8927-88F9CFFDE7FE}" srcOrd="1" destOrd="0" presId="urn:microsoft.com/office/officeart/2005/8/layout/chart3"/>
    <dgm:cxn modelId="{F829F3BC-1CBF-4ADD-99A7-00E7A3E5B902}" srcId="{B92099FC-716F-4037-8189-4E02571D9B6E}" destId="{751FABDD-E86D-41FE-A766-B733B2A24196}" srcOrd="2" destOrd="0" parTransId="{B26FC06B-0250-45B3-8786-2502291983C7}" sibTransId="{7F57CAFE-4353-4260-BFB2-FDCF3B41C4BF}"/>
    <dgm:cxn modelId="{780B6EBF-685E-4819-9C07-F2E3FE112AB9}" type="presOf" srcId="{F9F26093-1160-42CF-B317-529432B5D14A}" destId="{4437E8DA-8BB9-46C2-A890-C574DB32CF5C}" srcOrd="0" destOrd="0" presId="urn:microsoft.com/office/officeart/2005/8/layout/chart3"/>
    <dgm:cxn modelId="{212B86C7-8083-4EC7-97AA-E8C4D6CD2DB1}" type="presOf" srcId="{751FABDD-E86D-41FE-A766-B733B2A24196}" destId="{75C0046E-23AF-4299-B921-66C2595B26A6}" srcOrd="0" destOrd="0" presId="urn:microsoft.com/office/officeart/2005/8/layout/chart3"/>
    <dgm:cxn modelId="{7C92E9CB-7D21-407C-85C7-16442E68D42A}" type="presOf" srcId="{535CCA2A-F7F9-43B8-8A6D-F0DDD233EB1E}" destId="{3EF2BADD-D6E6-4AD2-8E1E-5E93C0E589E9}" srcOrd="0" destOrd="0" presId="urn:microsoft.com/office/officeart/2005/8/layout/chart3"/>
    <dgm:cxn modelId="{86171727-D1B8-45AF-82CB-0C6ECB51F339}" type="presParOf" srcId="{0CC6216C-DECE-4EAD-AB2D-12FBCD540481}" destId="{3EF2BADD-D6E6-4AD2-8E1E-5E93C0E589E9}" srcOrd="0" destOrd="0" presId="urn:microsoft.com/office/officeart/2005/8/layout/chart3"/>
    <dgm:cxn modelId="{2900BFA4-1627-4753-B85F-5DC0716C1BA7}" type="presParOf" srcId="{0CC6216C-DECE-4EAD-AB2D-12FBCD540481}" destId="{1198E136-464E-496D-AD29-30B883AE2730}" srcOrd="1" destOrd="0" presId="urn:microsoft.com/office/officeart/2005/8/layout/chart3"/>
    <dgm:cxn modelId="{3041E45C-78C7-4083-AA17-57C6D08E62D7}" type="presParOf" srcId="{0CC6216C-DECE-4EAD-AB2D-12FBCD540481}" destId="{D2BB8AFB-A73D-48C9-900D-74DC29511FE7}" srcOrd="2" destOrd="0" presId="urn:microsoft.com/office/officeart/2005/8/layout/chart3"/>
    <dgm:cxn modelId="{9E44E807-459F-4247-B5D6-3026533D2B0D}" type="presParOf" srcId="{0CC6216C-DECE-4EAD-AB2D-12FBCD540481}" destId="{1421E047-3F70-45D4-8927-88F9CFFDE7FE}" srcOrd="3" destOrd="0" presId="urn:microsoft.com/office/officeart/2005/8/layout/chart3"/>
    <dgm:cxn modelId="{8F1C64FA-9CD0-4DAC-A9C1-55349333E995}" type="presParOf" srcId="{0CC6216C-DECE-4EAD-AB2D-12FBCD540481}" destId="{75C0046E-23AF-4299-B921-66C2595B26A6}" srcOrd="4" destOrd="0" presId="urn:microsoft.com/office/officeart/2005/8/layout/chart3"/>
    <dgm:cxn modelId="{09446127-0954-472C-8385-7118E5377B27}" type="presParOf" srcId="{0CC6216C-DECE-4EAD-AB2D-12FBCD540481}" destId="{91C7182D-A319-4AEA-8D24-733DB70144A3}" srcOrd="5" destOrd="0" presId="urn:microsoft.com/office/officeart/2005/8/layout/chart3"/>
    <dgm:cxn modelId="{D83F1F7E-ABFE-4122-ACC9-FAE28FF73F91}" type="presParOf" srcId="{0CC6216C-DECE-4EAD-AB2D-12FBCD540481}" destId="{4437E8DA-8BB9-46C2-A890-C574DB32CF5C}" srcOrd="6" destOrd="0" presId="urn:microsoft.com/office/officeart/2005/8/layout/chart3"/>
    <dgm:cxn modelId="{BC8D91C0-ADC9-4344-8430-BCB3515BD777}" type="presParOf" srcId="{0CC6216C-DECE-4EAD-AB2D-12FBCD540481}" destId="{B5D2CC29-353D-49D3-A881-FDB50DE73A3B}" srcOrd="7" destOrd="0" presId="urn:microsoft.com/office/officeart/2005/8/layout/char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F2BADD-D6E6-4AD2-8E1E-5E93C0E589E9}">
      <dsp:nvSpPr>
        <dsp:cNvPr id="0" name=""/>
        <dsp:cNvSpPr/>
      </dsp:nvSpPr>
      <dsp:spPr>
        <a:xfrm>
          <a:off x="1447481" y="441308"/>
          <a:ext cx="6043099" cy="5900837"/>
        </a:xfrm>
        <a:prstGeom prst="pie">
          <a:avLst>
            <a:gd name="adj1" fmla="val 16200000"/>
            <a:gd name="adj2" fmla="val 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rgbClr val="0070C0"/>
              </a:solidFill>
              <a:latin typeface="Raleway" panose="020B0604020202020204" charset="0"/>
            </a:rPr>
            <a:t>Deeper reflection</a:t>
          </a:r>
          <a:r>
            <a:rPr lang="en-GB" sz="2000" kern="1200" dirty="0">
              <a:solidFill>
                <a:srgbClr val="0070C0"/>
              </a:solidFill>
            </a:rPr>
            <a:t>: </a:t>
          </a:r>
        </a:p>
      </dsp:txBody>
      <dsp:txXfrm>
        <a:off x="4538095" y="1532963"/>
        <a:ext cx="2230191" cy="1756201"/>
      </dsp:txXfrm>
    </dsp:sp>
    <dsp:sp modelId="{D2BB8AFB-A73D-48C9-900D-74DC29511FE7}">
      <dsp:nvSpPr>
        <dsp:cNvPr id="0" name=""/>
        <dsp:cNvSpPr/>
      </dsp:nvSpPr>
      <dsp:spPr>
        <a:xfrm>
          <a:off x="1217070" y="671720"/>
          <a:ext cx="6043099" cy="5900837"/>
        </a:xfrm>
        <a:prstGeom prst="pie">
          <a:avLst>
            <a:gd name="adj1" fmla="val 0"/>
            <a:gd name="adj2" fmla="val 54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Raleway" panose="020B0604020202020204" charset="0"/>
            </a:rPr>
            <a:t>What might be stopping that pupil from joining in with the class?</a:t>
          </a:r>
        </a:p>
      </dsp:txBody>
      <dsp:txXfrm>
        <a:off x="4346532" y="3727511"/>
        <a:ext cx="2230191" cy="1756201"/>
      </dsp:txXfrm>
    </dsp:sp>
    <dsp:sp modelId="{75C0046E-23AF-4299-B921-66C2595B26A6}">
      <dsp:nvSpPr>
        <dsp:cNvPr id="0" name=""/>
        <dsp:cNvSpPr/>
      </dsp:nvSpPr>
      <dsp:spPr>
        <a:xfrm>
          <a:off x="1217070" y="671720"/>
          <a:ext cx="6043099" cy="5900837"/>
        </a:xfrm>
        <a:prstGeom prst="pie">
          <a:avLst>
            <a:gd name="adj1" fmla="val 5400000"/>
            <a:gd name="adj2" fmla="val 1080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GB" sz="1900" kern="1200" dirty="0">
              <a:latin typeface="Raleway" panose="020B0604020202020204" charset="0"/>
            </a:rPr>
            <a:t>What could be the result for the new pupil, </a:t>
          </a:r>
          <a:r>
            <a:rPr lang="en-GB" sz="1900" b="1" kern="1200" dirty="0">
              <a:latin typeface="Raleway" panose="020B0604020202020204" charset="0"/>
            </a:rPr>
            <a:t>and</a:t>
          </a:r>
          <a:r>
            <a:rPr lang="en-GB" sz="1900" kern="1200" dirty="0">
              <a:latin typeface="Raleway" panose="020B0604020202020204" charset="0"/>
            </a:rPr>
            <a:t> the class, if this went on for a long time?</a:t>
          </a:r>
        </a:p>
      </dsp:txBody>
      <dsp:txXfrm>
        <a:off x="1900516" y="3727511"/>
        <a:ext cx="2230191" cy="1756201"/>
      </dsp:txXfrm>
    </dsp:sp>
    <dsp:sp modelId="{4437E8DA-8BB9-46C2-A890-C574DB32CF5C}">
      <dsp:nvSpPr>
        <dsp:cNvPr id="0" name=""/>
        <dsp:cNvSpPr/>
      </dsp:nvSpPr>
      <dsp:spPr>
        <a:xfrm>
          <a:off x="1217070" y="671720"/>
          <a:ext cx="6043099" cy="5900837"/>
        </a:xfrm>
        <a:prstGeom prst="pie">
          <a:avLst>
            <a:gd name="adj1" fmla="val 10800000"/>
            <a:gd name="adj2" fmla="val 1620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GB" sz="1900" kern="1200" dirty="0">
              <a:latin typeface="Raleway" panose="020B0604020202020204" charset="0"/>
            </a:rPr>
            <a:t>What could the class do to help any newly-arrived pupils become more involved?</a:t>
          </a:r>
        </a:p>
      </dsp:txBody>
      <dsp:txXfrm>
        <a:off x="1900516" y="1760565"/>
        <a:ext cx="2230191" cy="1756201"/>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004515" y="685800"/>
            <a:ext cx="48495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c6af311c4_0_9: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g4c6af311c4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normAutofit/>
          </a:bodyPr>
          <a:lstStyle/>
          <a:p>
            <a:r>
              <a:rPr lang="en-GB" dirty="0"/>
              <a:t>Source of images</a:t>
            </a:r>
          </a:p>
          <a:p>
            <a:r>
              <a:rPr lang="en-GB" dirty="0"/>
              <a:t>Balloons: http://theduanewells.com/wp-content/uploads/2017/10/Hot-Air-Balloon-1.jpeg</a:t>
            </a:r>
          </a:p>
          <a:p>
            <a:r>
              <a:rPr lang="en-GB" dirty="0"/>
              <a:t>Boat: http://www.berrittinc.com/wp-content/uploads/2013/04/Stopped_Fotolia.jpg</a:t>
            </a:r>
          </a:p>
          <a:p>
            <a:r>
              <a:rPr lang="en-GB" dirty="0"/>
              <a:t>Birds: https://celebrateurbanbirds.org/wp-content/uploads/2013/03/113.-Lauren-Simkin_Erin_NY1-300x225.jpg</a:t>
            </a:r>
          </a:p>
          <a:p>
            <a:r>
              <a:rPr lang="en-GB" dirty="0"/>
              <a:t>Alone</a:t>
            </a:r>
            <a:r>
              <a:rPr lang="en-GB" baseline="0" dirty="0"/>
              <a:t> on a mountain: https://ak5.picdn.net/shutterstock/videos/28385035/thumb/1.jpg?i10c=img.resize(height:160)</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14</a:t>
            </a:fld>
            <a:endParaRPr lang="en-GB" dirty="0"/>
          </a:p>
        </p:txBody>
      </p:sp>
    </p:spTree>
    <p:extLst>
      <p:ext uri="{BB962C8B-B14F-4D97-AF65-F5344CB8AC3E}">
        <p14:creationId xmlns:p14="http://schemas.microsoft.com/office/powerpoint/2010/main" val="1183272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normAutofit/>
          </a:bodyPr>
          <a:lstStyle/>
          <a:p>
            <a:r>
              <a:rPr lang="en-GB" dirty="0"/>
              <a:t>Source of images</a:t>
            </a:r>
          </a:p>
          <a:p>
            <a:r>
              <a:rPr lang="en-GB" dirty="0"/>
              <a:t>Balloons: http://theduanewells.com/wp-content/uploads/2017/10/Hot-Air-Balloon-1.jpeg</a:t>
            </a:r>
          </a:p>
          <a:p>
            <a:r>
              <a:rPr lang="en-GB" dirty="0"/>
              <a:t>Boat: http://www.berrittinc.com/wp-content/uploads/2013/04/Stopped_Fotolia.jpg</a:t>
            </a:r>
          </a:p>
          <a:p>
            <a:r>
              <a:rPr lang="en-GB" dirty="0"/>
              <a:t>Birds: https://celebrateurbanbirds.org/wp-content/uploads/2013/03/113.-Lauren-Simkin_Erin_NY1-300x225.jpg</a:t>
            </a:r>
          </a:p>
          <a:p>
            <a:r>
              <a:rPr lang="en-GB" dirty="0"/>
              <a:t>Alone</a:t>
            </a:r>
            <a:r>
              <a:rPr lang="en-GB" baseline="0" dirty="0"/>
              <a:t> on a mountain: https://ak5.picdn.net/shutterstock/videos/28385035/thumb/1.jpg?i10c=img.resize(height:160)</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15</a:t>
            </a:fld>
            <a:endParaRPr lang="en-GB" dirty="0"/>
          </a:p>
        </p:txBody>
      </p:sp>
    </p:spTree>
    <p:extLst>
      <p:ext uri="{BB962C8B-B14F-4D97-AF65-F5344CB8AC3E}">
        <p14:creationId xmlns:p14="http://schemas.microsoft.com/office/powerpoint/2010/main" val="1910004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normAutofit/>
          </a:bodyPr>
          <a:lstStyle/>
          <a:p>
            <a:r>
              <a:rPr lang="en-GB" dirty="0"/>
              <a:t>Source of images</a:t>
            </a:r>
          </a:p>
          <a:p>
            <a:r>
              <a:rPr lang="en-GB" dirty="0"/>
              <a:t>Balloons: http://theduanewells.com/wp-content/uploads/2017/10/Hot-Air-Balloon-1.jpeg</a:t>
            </a:r>
          </a:p>
          <a:p>
            <a:r>
              <a:rPr lang="en-GB" dirty="0"/>
              <a:t>Boat: http://www.berrittinc.com/wp-content/uploads/2013/04/Stopped_Fotolia.jpg</a:t>
            </a:r>
          </a:p>
          <a:p>
            <a:r>
              <a:rPr lang="en-GB" dirty="0"/>
              <a:t>Birds: https://celebrateurbanbirds.org/wp-content/uploads/2013/03/113.-Lauren-Simkin_Erin_NY1-300x225.jpg</a:t>
            </a:r>
          </a:p>
          <a:p>
            <a:r>
              <a:rPr lang="en-GB" dirty="0"/>
              <a:t>Alone</a:t>
            </a:r>
            <a:r>
              <a:rPr lang="en-GB" baseline="0" dirty="0"/>
              <a:t> on a mountain: https://ak5.picdn.net/shutterstock/videos/28385035/thumb/1.jpg?i10c=img.resize(height:160)</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16</a:t>
            </a:fld>
            <a:endParaRPr lang="en-GB" dirty="0"/>
          </a:p>
        </p:txBody>
      </p:sp>
    </p:spTree>
    <p:extLst>
      <p:ext uri="{BB962C8B-B14F-4D97-AF65-F5344CB8AC3E}">
        <p14:creationId xmlns:p14="http://schemas.microsoft.com/office/powerpoint/2010/main" val="16157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g4c6af311c4_0_9: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g4c6af311c4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2447417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4c7a48efbc_0_4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g4c7a48efbc_0_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g4c7a48efbc_0_85: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g4c7a48efbc_0_8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r>
              <a:rPr lang="en-GB" dirty="0"/>
              <a:t>Image source: </a:t>
            </a:r>
            <a:r>
              <a:rPr lang="en-GB" dirty="0" err="1"/>
              <a:t>Pixabay</a:t>
            </a:r>
            <a:r>
              <a:rPr lang="en-GB" dirty="0"/>
              <a:t>. Photographer:</a:t>
            </a:r>
            <a:r>
              <a:rPr lang="en-GB" baseline="0" dirty="0"/>
              <a:t> </a:t>
            </a:r>
            <a:r>
              <a:rPr lang="en-GB" baseline="0" dirty="0" err="1"/>
              <a:t>Skeeze</a:t>
            </a:r>
            <a:r>
              <a:rPr lang="en-GB" baseline="0" dirty="0"/>
              <a:t>.</a:t>
            </a:r>
            <a:endParaRPr lang="en-GB" dirty="0"/>
          </a:p>
        </p:txBody>
      </p:sp>
      <p:sp>
        <p:nvSpPr>
          <p:cNvPr id="4" name="Slide Number Placeholder 3"/>
          <p:cNvSpPr>
            <a:spLocks noGrp="1"/>
          </p:cNvSpPr>
          <p:nvPr>
            <p:ph type="sldNum" sz="quarter" idx="10"/>
          </p:nvPr>
        </p:nvSpPr>
        <p:spPr/>
        <p:txBody>
          <a:bodyPr/>
          <a:lstStyle/>
          <a:p>
            <a:fld id="{640E1B14-2777-433E-9294-ABA761EB5A67}" type="slidenum">
              <a:rPr lang="en-GB" smtClean="0"/>
              <a:pPr/>
              <a:t>7</a:t>
            </a:fld>
            <a:endParaRPr lang="en-GB" dirty="0"/>
          </a:p>
        </p:txBody>
      </p:sp>
    </p:spTree>
    <p:extLst>
      <p:ext uri="{BB962C8B-B14F-4D97-AF65-F5344CB8AC3E}">
        <p14:creationId xmlns:p14="http://schemas.microsoft.com/office/powerpoint/2010/main" val="1656743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4c7a48efbc_0_4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g4c7a48efbc_0_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098172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4c7a48efbc_0_4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g4c7a48efbc_0_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GB" dirty="0"/>
              <a:t>1.2 How do I know I belong to this school?</a:t>
            </a:r>
          </a:p>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812451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4c7a48efbc_0_48:notes"/>
          <p:cNvSpPr>
            <a:spLocks noGrp="1" noRot="1" noChangeAspect="1"/>
          </p:cNvSpPr>
          <p:nvPr>
            <p:ph type="sldImg" idx="2"/>
          </p:nvPr>
        </p:nvSpPr>
        <p:spPr>
          <a:xfrm>
            <a:off x="1004888" y="685800"/>
            <a:ext cx="4849812"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g4c7a48efbc_0_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4293204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9812" cy="3429000"/>
          </a:xfrm>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a:t>Scenario – imagine that no one else</a:t>
            </a:r>
            <a:r>
              <a:rPr lang="en-GB" baseline="0" dirty="0"/>
              <a:t> </a:t>
            </a:r>
            <a:r>
              <a:rPr lang="en-GB" dirty="0"/>
              <a:t>from their Primary school</a:t>
            </a:r>
            <a:r>
              <a:rPr lang="en-GB" baseline="0" dirty="0"/>
              <a:t> has enrolled at this High School.</a:t>
            </a:r>
            <a:endParaRPr lang="en-GB" dirty="0"/>
          </a:p>
          <a:p>
            <a:endParaRPr lang="en-GB" dirty="0"/>
          </a:p>
        </p:txBody>
      </p:sp>
    </p:spTree>
    <p:extLst>
      <p:ext uri="{BB962C8B-B14F-4D97-AF65-F5344CB8AC3E}">
        <p14:creationId xmlns:p14="http://schemas.microsoft.com/office/powerpoint/2010/main" val="6379824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64478" y="1094388"/>
            <a:ext cx="9963000" cy="30168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6600"/>
              <a:buNone/>
              <a:defRPr sz="6600"/>
            </a:lvl1pPr>
            <a:lvl2pPr lvl="1" algn="ctr">
              <a:lnSpc>
                <a:spcPct val="100000"/>
              </a:lnSpc>
              <a:spcBef>
                <a:spcPts val="0"/>
              </a:spcBef>
              <a:spcAft>
                <a:spcPts val="0"/>
              </a:spcAft>
              <a:buSzPts val="6600"/>
              <a:buNone/>
              <a:defRPr sz="6600"/>
            </a:lvl2pPr>
            <a:lvl3pPr lvl="2" algn="ctr">
              <a:lnSpc>
                <a:spcPct val="100000"/>
              </a:lnSpc>
              <a:spcBef>
                <a:spcPts val="0"/>
              </a:spcBef>
              <a:spcAft>
                <a:spcPts val="0"/>
              </a:spcAft>
              <a:buSzPts val="6600"/>
              <a:buNone/>
              <a:defRPr sz="6600"/>
            </a:lvl3pPr>
            <a:lvl4pPr lvl="3" algn="ctr">
              <a:lnSpc>
                <a:spcPct val="100000"/>
              </a:lnSpc>
              <a:spcBef>
                <a:spcPts val="0"/>
              </a:spcBef>
              <a:spcAft>
                <a:spcPts val="0"/>
              </a:spcAft>
              <a:buSzPts val="6600"/>
              <a:buNone/>
              <a:defRPr sz="6600"/>
            </a:lvl4pPr>
            <a:lvl5pPr lvl="4" algn="ctr">
              <a:lnSpc>
                <a:spcPct val="100000"/>
              </a:lnSpc>
              <a:spcBef>
                <a:spcPts val="0"/>
              </a:spcBef>
              <a:spcAft>
                <a:spcPts val="0"/>
              </a:spcAft>
              <a:buSzPts val="6600"/>
              <a:buNone/>
              <a:defRPr sz="6600"/>
            </a:lvl5pPr>
            <a:lvl6pPr lvl="5" algn="ctr">
              <a:lnSpc>
                <a:spcPct val="100000"/>
              </a:lnSpc>
              <a:spcBef>
                <a:spcPts val="0"/>
              </a:spcBef>
              <a:spcAft>
                <a:spcPts val="0"/>
              </a:spcAft>
              <a:buSzPts val="6600"/>
              <a:buNone/>
              <a:defRPr sz="6600"/>
            </a:lvl6pPr>
            <a:lvl7pPr lvl="6" algn="ctr">
              <a:lnSpc>
                <a:spcPct val="100000"/>
              </a:lnSpc>
              <a:spcBef>
                <a:spcPts val="0"/>
              </a:spcBef>
              <a:spcAft>
                <a:spcPts val="0"/>
              </a:spcAft>
              <a:buSzPts val="6600"/>
              <a:buNone/>
              <a:defRPr sz="6600"/>
            </a:lvl7pPr>
            <a:lvl8pPr lvl="7" algn="ctr">
              <a:lnSpc>
                <a:spcPct val="100000"/>
              </a:lnSpc>
              <a:spcBef>
                <a:spcPts val="0"/>
              </a:spcBef>
              <a:spcAft>
                <a:spcPts val="0"/>
              </a:spcAft>
              <a:buSzPts val="6600"/>
              <a:buNone/>
              <a:defRPr sz="6600"/>
            </a:lvl8pPr>
            <a:lvl9pPr lvl="8" algn="ctr">
              <a:lnSpc>
                <a:spcPct val="100000"/>
              </a:lnSpc>
              <a:spcBef>
                <a:spcPts val="0"/>
              </a:spcBef>
              <a:spcAft>
                <a:spcPts val="0"/>
              </a:spcAft>
              <a:buSzPts val="6600"/>
              <a:buNone/>
              <a:defRPr sz="6600"/>
            </a:lvl9pPr>
          </a:lstStyle>
          <a:p>
            <a:endParaRPr/>
          </a:p>
        </p:txBody>
      </p:sp>
      <p:sp>
        <p:nvSpPr>
          <p:cNvPr id="11" name="Google Shape;11;p2"/>
          <p:cNvSpPr txBox="1">
            <a:spLocks noGrp="1"/>
          </p:cNvSpPr>
          <p:nvPr>
            <p:ph type="subTitle" idx="1"/>
          </p:nvPr>
        </p:nvSpPr>
        <p:spPr>
          <a:xfrm>
            <a:off x="364468" y="4165643"/>
            <a:ext cx="9963000" cy="1164900"/>
          </a:xfrm>
          <a:prstGeom prst="rect">
            <a:avLst/>
          </a:prstGeom>
          <a:noFill/>
          <a:ln>
            <a:noFill/>
          </a:ln>
        </p:spPr>
        <p:txBody>
          <a:bodyPr spcFirstLastPara="1" wrap="square" lIns="116050" tIns="116050" rIns="116050" bIns="116050" anchor="t"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2" name="Google Shape;12;p2"/>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BAE56EE-9549-45A0-BBA2-AEB39735062A}" type="datetimeFigureOut">
              <a:rPr lang="en-GB" smtClean="0"/>
              <a:pPr/>
              <a:t>24/03/2020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17328E5-24CB-4E61-9CBE-424E1B15B3F2}" type="slidenum">
              <a:rPr lang="en-GB" smtClean="0"/>
              <a:pPr/>
              <a:t>‹#›</a:t>
            </a:fld>
            <a:endParaRPr lang="en-GB" dirty="0"/>
          </a:p>
        </p:txBody>
      </p:sp>
    </p:spTree>
    <p:extLst>
      <p:ext uri="{BB962C8B-B14F-4D97-AF65-F5344CB8AC3E}">
        <p14:creationId xmlns:p14="http://schemas.microsoft.com/office/powerpoint/2010/main" val="3142739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2348400"/>
            <a:ext cx="9088041" cy="1620430"/>
          </a:xfrm>
        </p:spPr>
        <p:txBody>
          <a:bodyPr/>
          <a:lstStyle/>
          <a:p>
            <a:r>
              <a:rPr lang="en-US"/>
              <a:t>Click to edit Master title style</a:t>
            </a:r>
            <a:endParaRPr lang="en-GB"/>
          </a:p>
        </p:txBody>
      </p:sp>
      <p:sp>
        <p:nvSpPr>
          <p:cNvPr id="3" name="Subtitle 2"/>
          <p:cNvSpPr>
            <a:spLocks noGrp="1"/>
          </p:cNvSpPr>
          <p:nvPr>
            <p:ph type="subTitle" idx="1"/>
          </p:nvPr>
        </p:nvSpPr>
        <p:spPr>
          <a:xfrm>
            <a:off x="1603772" y="4283816"/>
            <a:ext cx="7484269" cy="1931917"/>
          </a:xfrm>
        </p:spPr>
        <p:txBody>
          <a:bodyPr/>
          <a:lstStyle>
            <a:lvl1pPr marL="0" indent="0" algn="ctr">
              <a:buNone/>
              <a:defRPr>
                <a:solidFill>
                  <a:schemeClr val="tx1">
                    <a:tint val="75000"/>
                  </a:schemeClr>
                </a:solidFill>
              </a:defRPr>
            </a:lvl1pPr>
            <a:lvl2pPr marL="503972" indent="0" algn="ctr">
              <a:buNone/>
              <a:defRPr>
                <a:solidFill>
                  <a:schemeClr val="tx1">
                    <a:tint val="75000"/>
                  </a:schemeClr>
                </a:solidFill>
              </a:defRPr>
            </a:lvl2pPr>
            <a:lvl3pPr marL="1007943" indent="0" algn="ctr">
              <a:buNone/>
              <a:defRPr>
                <a:solidFill>
                  <a:schemeClr val="tx1">
                    <a:tint val="75000"/>
                  </a:schemeClr>
                </a:solidFill>
              </a:defRPr>
            </a:lvl3pPr>
            <a:lvl4pPr marL="1511915" indent="0" algn="ctr">
              <a:buNone/>
              <a:defRPr>
                <a:solidFill>
                  <a:schemeClr val="tx1">
                    <a:tint val="75000"/>
                  </a:schemeClr>
                </a:solidFill>
              </a:defRPr>
            </a:lvl4pPr>
            <a:lvl5pPr marL="2015886" indent="0" algn="ctr">
              <a:buNone/>
              <a:defRPr>
                <a:solidFill>
                  <a:schemeClr val="tx1">
                    <a:tint val="75000"/>
                  </a:schemeClr>
                </a:solidFill>
              </a:defRPr>
            </a:lvl5pPr>
            <a:lvl6pPr marL="2519858" indent="0" algn="ctr">
              <a:buNone/>
              <a:defRPr>
                <a:solidFill>
                  <a:schemeClr val="tx1">
                    <a:tint val="75000"/>
                  </a:schemeClr>
                </a:solidFill>
              </a:defRPr>
            </a:lvl6pPr>
            <a:lvl7pPr marL="3023829" indent="0" algn="ctr">
              <a:buNone/>
              <a:defRPr>
                <a:solidFill>
                  <a:schemeClr val="tx1">
                    <a:tint val="75000"/>
                  </a:schemeClr>
                </a:solidFill>
              </a:defRPr>
            </a:lvl7pPr>
            <a:lvl8pPr marL="3527801" indent="0" algn="ctr">
              <a:buNone/>
              <a:defRPr>
                <a:solidFill>
                  <a:schemeClr val="tx1">
                    <a:tint val="75000"/>
                  </a:schemeClr>
                </a:solidFill>
              </a:defRPr>
            </a:lvl8pPr>
            <a:lvl9pPr marL="4031772"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defTabSz="1007943">
              <a:buClrTx/>
            </a:pPr>
            <a:endParaRPr lang="en-GB" kern="1200" dirty="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40814660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defTabSz="1007943">
              <a:buClrTx/>
            </a:pPr>
            <a:endParaRPr lang="en-GB" kern="1200" dirty="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655130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80" y="4857792"/>
            <a:ext cx="9088041" cy="1501435"/>
          </a:xfrm>
        </p:spPr>
        <p:txBody>
          <a:bodyPr anchor="t"/>
          <a:lstStyle>
            <a:lvl1pPr algn="l">
              <a:defRPr sz="4409" b="1" cap="all"/>
            </a:lvl1pPr>
          </a:lstStyle>
          <a:p>
            <a:r>
              <a:rPr lang="en-US"/>
              <a:t>Click to edit Master title style</a:t>
            </a:r>
            <a:endParaRPr lang="en-GB"/>
          </a:p>
        </p:txBody>
      </p:sp>
      <p:sp>
        <p:nvSpPr>
          <p:cNvPr id="3" name="Text Placeholder 2"/>
          <p:cNvSpPr>
            <a:spLocks noGrp="1"/>
          </p:cNvSpPr>
          <p:nvPr>
            <p:ph type="body" idx="1"/>
          </p:nvPr>
        </p:nvSpPr>
        <p:spPr>
          <a:xfrm>
            <a:off x="844580" y="3204114"/>
            <a:ext cx="9088041" cy="1653678"/>
          </a:xfrm>
        </p:spPr>
        <p:txBody>
          <a:bodyPr anchor="b"/>
          <a:lstStyle>
            <a:lvl1pPr marL="0" indent="0">
              <a:buNone/>
              <a:defRPr sz="2205">
                <a:solidFill>
                  <a:schemeClr val="tx1">
                    <a:tint val="75000"/>
                  </a:schemeClr>
                </a:solidFill>
              </a:defRPr>
            </a:lvl1pPr>
            <a:lvl2pPr marL="503972" indent="0">
              <a:buNone/>
              <a:defRPr sz="1984">
                <a:solidFill>
                  <a:schemeClr val="tx1">
                    <a:tint val="75000"/>
                  </a:schemeClr>
                </a:solidFill>
              </a:defRPr>
            </a:lvl2pPr>
            <a:lvl3pPr marL="1007943" indent="0">
              <a:buNone/>
              <a:defRPr sz="1764">
                <a:solidFill>
                  <a:schemeClr val="tx1">
                    <a:tint val="75000"/>
                  </a:schemeClr>
                </a:solidFill>
              </a:defRPr>
            </a:lvl3pPr>
            <a:lvl4pPr marL="1511915" indent="0">
              <a:buNone/>
              <a:defRPr sz="1543">
                <a:solidFill>
                  <a:schemeClr val="tx1">
                    <a:tint val="75000"/>
                  </a:schemeClr>
                </a:solidFill>
              </a:defRPr>
            </a:lvl4pPr>
            <a:lvl5pPr marL="2015886" indent="0">
              <a:buNone/>
              <a:defRPr sz="1543">
                <a:solidFill>
                  <a:schemeClr val="tx1">
                    <a:tint val="75000"/>
                  </a:schemeClr>
                </a:solidFill>
              </a:defRPr>
            </a:lvl5pPr>
            <a:lvl6pPr marL="2519858" indent="0">
              <a:buNone/>
              <a:defRPr sz="1543">
                <a:solidFill>
                  <a:schemeClr val="tx1">
                    <a:tint val="75000"/>
                  </a:schemeClr>
                </a:solidFill>
              </a:defRPr>
            </a:lvl6pPr>
            <a:lvl7pPr marL="3023829" indent="0">
              <a:buNone/>
              <a:defRPr sz="1543">
                <a:solidFill>
                  <a:schemeClr val="tx1">
                    <a:tint val="75000"/>
                  </a:schemeClr>
                </a:solidFill>
              </a:defRPr>
            </a:lvl7pPr>
            <a:lvl8pPr marL="3527801" indent="0">
              <a:buNone/>
              <a:defRPr sz="1543">
                <a:solidFill>
                  <a:schemeClr val="tx1">
                    <a:tint val="75000"/>
                  </a:schemeClr>
                </a:solidFill>
              </a:defRPr>
            </a:lvl8pPr>
            <a:lvl9pPr marL="4031772" indent="0">
              <a:buNone/>
              <a:defRPr sz="154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defTabSz="1007943">
              <a:buClrTx/>
            </a:pPr>
            <a:endParaRPr lang="en-GB" kern="1200" dirty="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348160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4591" y="1763925"/>
            <a:ext cx="4722217" cy="4989036"/>
          </a:xfrm>
        </p:spPr>
        <p:txBody>
          <a:bodyPr/>
          <a:lstStyle>
            <a:lvl1pPr>
              <a:defRPr sz="3086"/>
            </a:lvl1pPr>
            <a:lvl2pPr>
              <a:defRPr sz="2646"/>
            </a:lvl2pPr>
            <a:lvl3pPr>
              <a:defRPr sz="2205"/>
            </a:lvl3pPr>
            <a:lvl4pPr>
              <a:defRPr sz="1984"/>
            </a:lvl4pPr>
            <a:lvl5pPr>
              <a:defRPr sz="1984"/>
            </a:lvl5pPr>
            <a:lvl6pPr>
              <a:defRPr sz="1984"/>
            </a:lvl6pPr>
            <a:lvl7pPr>
              <a:defRPr sz="1984"/>
            </a:lvl7pPr>
            <a:lvl8pPr>
              <a:defRPr sz="1984"/>
            </a:lvl8pPr>
            <a:lvl9pPr>
              <a:defRPr sz="198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35005" y="1763925"/>
            <a:ext cx="4722217" cy="4989036"/>
          </a:xfrm>
        </p:spPr>
        <p:txBody>
          <a:bodyPr/>
          <a:lstStyle>
            <a:lvl1pPr>
              <a:defRPr sz="3086"/>
            </a:lvl1pPr>
            <a:lvl2pPr>
              <a:defRPr sz="2646"/>
            </a:lvl2pPr>
            <a:lvl3pPr>
              <a:defRPr sz="2205"/>
            </a:lvl3pPr>
            <a:lvl4pPr>
              <a:defRPr sz="1984"/>
            </a:lvl4pPr>
            <a:lvl5pPr>
              <a:defRPr sz="1984"/>
            </a:lvl5pPr>
            <a:lvl6pPr>
              <a:defRPr sz="1984"/>
            </a:lvl6pPr>
            <a:lvl7pPr>
              <a:defRPr sz="1984"/>
            </a:lvl7pPr>
            <a:lvl8pPr>
              <a:defRPr sz="1984"/>
            </a:lvl8pPr>
            <a:lvl9pPr>
              <a:defRPr sz="198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defTabSz="1007943">
              <a:buClrTx/>
            </a:pPr>
            <a:endParaRPr lang="en-GB" kern="1200" dirty="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3484662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34591" y="1692178"/>
            <a:ext cx="4724074" cy="705219"/>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US"/>
              <a:t>Click to edit Master text styles</a:t>
            </a:r>
          </a:p>
        </p:txBody>
      </p:sp>
      <p:sp>
        <p:nvSpPr>
          <p:cNvPr id="4" name="Content Placeholder 3"/>
          <p:cNvSpPr>
            <a:spLocks noGrp="1"/>
          </p:cNvSpPr>
          <p:nvPr>
            <p:ph sz="half" idx="2"/>
          </p:nvPr>
        </p:nvSpPr>
        <p:spPr>
          <a:xfrm>
            <a:off x="534591" y="2397397"/>
            <a:ext cx="4724074" cy="4355563"/>
          </a:xfrm>
        </p:spPr>
        <p:txBody>
          <a:bodyPr/>
          <a:lstStyle>
            <a:lvl1pPr>
              <a:defRPr sz="2646"/>
            </a:lvl1pPr>
            <a:lvl2pPr>
              <a:defRPr sz="2205"/>
            </a:lvl2pPr>
            <a:lvl3pPr>
              <a:defRPr sz="1984"/>
            </a:lvl3pPr>
            <a:lvl4pPr>
              <a:defRPr sz="1764"/>
            </a:lvl4pPr>
            <a:lvl5pPr>
              <a:defRPr sz="1764"/>
            </a:lvl5pPr>
            <a:lvl6pPr>
              <a:defRPr sz="1764"/>
            </a:lvl6pPr>
            <a:lvl7pPr>
              <a:defRPr sz="1764"/>
            </a:lvl7pPr>
            <a:lvl8pPr>
              <a:defRPr sz="1764"/>
            </a:lvl8pPr>
            <a:lvl9pPr>
              <a:defRPr sz="17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31293" y="1692178"/>
            <a:ext cx="4725930" cy="705219"/>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US"/>
              <a:t>Click to edit Master text styles</a:t>
            </a:r>
          </a:p>
        </p:txBody>
      </p:sp>
      <p:sp>
        <p:nvSpPr>
          <p:cNvPr id="6" name="Content Placeholder 5"/>
          <p:cNvSpPr>
            <a:spLocks noGrp="1"/>
          </p:cNvSpPr>
          <p:nvPr>
            <p:ph sz="quarter" idx="4"/>
          </p:nvPr>
        </p:nvSpPr>
        <p:spPr>
          <a:xfrm>
            <a:off x="5431293" y="2397397"/>
            <a:ext cx="4725930" cy="4355563"/>
          </a:xfrm>
        </p:spPr>
        <p:txBody>
          <a:bodyPr/>
          <a:lstStyle>
            <a:lvl1pPr>
              <a:defRPr sz="2646"/>
            </a:lvl1pPr>
            <a:lvl2pPr>
              <a:defRPr sz="2205"/>
            </a:lvl2pPr>
            <a:lvl3pPr>
              <a:defRPr sz="1984"/>
            </a:lvl3pPr>
            <a:lvl4pPr>
              <a:defRPr sz="1764"/>
            </a:lvl4pPr>
            <a:lvl5pPr>
              <a:defRPr sz="1764"/>
            </a:lvl5pPr>
            <a:lvl6pPr>
              <a:defRPr sz="1764"/>
            </a:lvl6pPr>
            <a:lvl7pPr>
              <a:defRPr sz="1764"/>
            </a:lvl7pPr>
            <a:lvl8pPr>
              <a:defRPr sz="1764"/>
            </a:lvl8pPr>
            <a:lvl9pPr>
              <a:defRPr sz="176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8" name="Footer Placeholder 7"/>
          <p:cNvSpPr>
            <a:spLocks noGrp="1"/>
          </p:cNvSpPr>
          <p:nvPr>
            <p:ph type="ftr" sz="quarter" idx="11"/>
          </p:nvPr>
        </p:nvSpPr>
        <p:spPr/>
        <p:txBody>
          <a:bodyPr/>
          <a:lstStyle/>
          <a:p>
            <a:pPr defTabSz="1007943">
              <a:buClrTx/>
            </a:pPr>
            <a:endParaRPr lang="en-GB" kern="1200" dirty="0">
              <a:solidFill>
                <a:prstClr val="black">
                  <a:tint val="75000"/>
                </a:prstClr>
              </a:solidFill>
              <a:latin typeface="Calibri"/>
              <a:ea typeface="+mn-ea"/>
              <a:cs typeface="+mn-cs"/>
            </a:endParaRPr>
          </a:p>
        </p:txBody>
      </p:sp>
      <p:sp>
        <p:nvSpPr>
          <p:cNvPr id="9" name="Slide Number Placeholder 8"/>
          <p:cNvSpPr>
            <a:spLocks noGrp="1"/>
          </p:cNvSpPr>
          <p:nvPr>
            <p:ph type="sldNum" sz="quarter" idx="12"/>
          </p:nvPr>
        </p:nvSpPr>
        <p:spPr/>
        <p:txBody>
          <a:body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3435619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4" name="Footer Placeholder 3"/>
          <p:cNvSpPr>
            <a:spLocks noGrp="1"/>
          </p:cNvSpPr>
          <p:nvPr>
            <p:ph type="ftr" sz="quarter" idx="11"/>
          </p:nvPr>
        </p:nvSpPr>
        <p:spPr/>
        <p:txBody>
          <a:bodyPr/>
          <a:lstStyle/>
          <a:p>
            <a:pPr defTabSz="1007943">
              <a:buClrTx/>
            </a:pPr>
            <a:endParaRPr lang="en-GB" kern="1200" dirty="0">
              <a:solidFill>
                <a:prstClr val="black">
                  <a:tint val="75000"/>
                </a:prstClr>
              </a:solidFill>
              <a:latin typeface="Calibri"/>
              <a:ea typeface="+mn-ea"/>
              <a:cs typeface="+mn-cs"/>
            </a:endParaRPr>
          </a:p>
        </p:txBody>
      </p:sp>
      <p:sp>
        <p:nvSpPr>
          <p:cNvPr id="5" name="Slide Number Placeholder 4"/>
          <p:cNvSpPr>
            <a:spLocks noGrp="1"/>
          </p:cNvSpPr>
          <p:nvPr>
            <p:ph type="sldNum" sz="quarter" idx="12"/>
          </p:nvPr>
        </p:nvSpPr>
        <p:spPr/>
        <p:txBody>
          <a:body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8799070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defTabSz="1007943">
              <a:buClrTx/>
            </a:pPr>
            <a:endParaRPr lang="en-GB" kern="1200" dirty="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38008997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591" y="300987"/>
            <a:ext cx="3517533" cy="1280945"/>
          </a:xfrm>
        </p:spPr>
        <p:txBody>
          <a:bodyPr anchor="b"/>
          <a:lstStyle>
            <a:lvl1pPr algn="l">
              <a:defRPr sz="2205" b="1"/>
            </a:lvl1pPr>
          </a:lstStyle>
          <a:p>
            <a:r>
              <a:rPr lang="en-US"/>
              <a:t>Click to edit Master title style</a:t>
            </a:r>
            <a:endParaRPr lang="en-GB"/>
          </a:p>
        </p:txBody>
      </p:sp>
      <p:sp>
        <p:nvSpPr>
          <p:cNvPr id="3" name="Content Placeholder 2"/>
          <p:cNvSpPr>
            <a:spLocks noGrp="1"/>
          </p:cNvSpPr>
          <p:nvPr>
            <p:ph idx="1"/>
          </p:nvPr>
        </p:nvSpPr>
        <p:spPr>
          <a:xfrm>
            <a:off x="4180202" y="300988"/>
            <a:ext cx="5977020" cy="6451973"/>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534591" y="1581933"/>
            <a:ext cx="3517533" cy="5171028"/>
          </a:xfrm>
        </p:spPr>
        <p:txBody>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en-US"/>
              <a:t>Click to edit Master text styles</a:t>
            </a:r>
          </a:p>
        </p:txBody>
      </p:sp>
      <p:sp>
        <p:nvSpPr>
          <p:cNvPr id="5" name="Date Placeholder 4"/>
          <p:cNvSpPr>
            <a:spLocks noGrp="1"/>
          </p:cNvSpPr>
          <p:nvPr>
            <p:ph type="dt" sz="half" idx="10"/>
          </p:nvPr>
        </p:nvSpPr>
        <p:spPr/>
        <p:txBody>
          <a:body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defTabSz="1007943">
              <a:buClrTx/>
            </a:pPr>
            <a:endParaRPr lang="en-GB" kern="1200" dirty="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0801160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670" y="5291772"/>
            <a:ext cx="6415088" cy="624724"/>
          </a:xfrm>
        </p:spPr>
        <p:txBody>
          <a:bodyPr anchor="b"/>
          <a:lstStyle>
            <a:lvl1pPr algn="l">
              <a:defRPr sz="2205" b="1"/>
            </a:lvl1pPr>
          </a:lstStyle>
          <a:p>
            <a:r>
              <a:rPr lang="en-US"/>
              <a:t>Click to edit Master title style</a:t>
            </a:r>
            <a:endParaRPr lang="en-GB"/>
          </a:p>
        </p:txBody>
      </p:sp>
      <p:sp>
        <p:nvSpPr>
          <p:cNvPr id="3" name="Picture Placeholder 2"/>
          <p:cNvSpPr>
            <a:spLocks noGrp="1"/>
          </p:cNvSpPr>
          <p:nvPr>
            <p:ph type="pic" idx="1"/>
          </p:nvPr>
        </p:nvSpPr>
        <p:spPr>
          <a:xfrm>
            <a:off x="2095670" y="675471"/>
            <a:ext cx="6415088" cy="4535805"/>
          </a:xfrm>
        </p:spPr>
        <p:txBody>
          <a:bodyPr/>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endParaRPr lang="en-GB" dirty="0"/>
          </a:p>
        </p:txBody>
      </p:sp>
      <p:sp>
        <p:nvSpPr>
          <p:cNvPr id="4" name="Text Placeholder 3"/>
          <p:cNvSpPr>
            <a:spLocks noGrp="1"/>
          </p:cNvSpPr>
          <p:nvPr>
            <p:ph type="body" sz="half" idx="2"/>
          </p:nvPr>
        </p:nvSpPr>
        <p:spPr>
          <a:xfrm>
            <a:off x="2095670" y="5916496"/>
            <a:ext cx="6415088" cy="887211"/>
          </a:xfrm>
        </p:spPr>
        <p:txBody>
          <a:bodyPr/>
          <a:lstStyle>
            <a:lvl1pPr marL="0" indent="0">
              <a:buNone/>
              <a:defRPr sz="1543"/>
            </a:lvl1pPr>
            <a:lvl2pPr marL="503972" indent="0">
              <a:buNone/>
              <a:defRPr sz="1323"/>
            </a:lvl2pPr>
            <a:lvl3pPr marL="1007943" indent="0">
              <a:buNone/>
              <a:defRPr sz="1102"/>
            </a:lvl3pPr>
            <a:lvl4pPr marL="1511915" indent="0">
              <a:buNone/>
              <a:defRPr sz="992"/>
            </a:lvl4pPr>
            <a:lvl5pPr marL="2015886" indent="0">
              <a:buNone/>
              <a:defRPr sz="992"/>
            </a:lvl5pPr>
            <a:lvl6pPr marL="2519858" indent="0">
              <a:buNone/>
              <a:defRPr sz="992"/>
            </a:lvl6pPr>
            <a:lvl7pPr marL="3023829" indent="0">
              <a:buNone/>
              <a:defRPr sz="992"/>
            </a:lvl7pPr>
            <a:lvl8pPr marL="3527801" indent="0">
              <a:buNone/>
              <a:defRPr sz="992"/>
            </a:lvl8pPr>
            <a:lvl9pPr marL="4031772" indent="0">
              <a:buNone/>
              <a:defRPr sz="992"/>
            </a:lvl9pPr>
          </a:lstStyle>
          <a:p>
            <a:pPr lvl="0"/>
            <a:r>
              <a:rPr lang="en-US"/>
              <a:t>Click to edit Master text styles</a:t>
            </a:r>
          </a:p>
        </p:txBody>
      </p:sp>
      <p:sp>
        <p:nvSpPr>
          <p:cNvPr id="5" name="Date Placeholder 4"/>
          <p:cNvSpPr>
            <a:spLocks noGrp="1"/>
          </p:cNvSpPr>
          <p:nvPr>
            <p:ph type="dt" sz="half" idx="10"/>
          </p:nvPr>
        </p:nvSpPr>
        <p:spPr/>
        <p:txBody>
          <a:body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defTabSz="1007943">
              <a:buClrTx/>
            </a:pPr>
            <a:endParaRPr lang="en-GB" kern="1200" dirty="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763306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22" name="Google Shape;22;p5"/>
          <p:cNvSpPr txBox="1">
            <a:spLocks noGrp="1"/>
          </p:cNvSpPr>
          <p:nvPr>
            <p:ph type="body" idx="1"/>
          </p:nvPr>
        </p:nvSpPr>
        <p:spPr>
          <a:xfrm>
            <a:off x="364468" y="1693927"/>
            <a:ext cx="4677000" cy="5021400"/>
          </a:xfrm>
          <a:prstGeom prst="rect">
            <a:avLst/>
          </a:prstGeom>
          <a:noFill/>
          <a:ln>
            <a:noFill/>
          </a:ln>
        </p:spPr>
        <p:txBody>
          <a:bodyPr spcFirstLastPara="1" wrap="square" lIns="116050" tIns="116050" rIns="116050" bIns="116050" anchor="t" anchorCtr="0">
            <a:noAutofit/>
          </a:bodyPr>
          <a:lstStyle>
            <a:lvl1pPr marL="457200" lvl="0" indent="-342900" algn="l">
              <a:lnSpc>
                <a:spcPct val="115000"/>
              </a:lnSpc>
              <a:spcBef>
                <a:spcPts val="0"/>
              </a:spcBef>
              <a:spcAft>
                <a:spcPts val="0"/>
              </a:spcAft>
              <a:buSzPts val="1800"/>
              <a:buChar char="●"/>
              <a:defRPr sz="18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23" name="Google Shape;23;p5"/>
          <p:cNvSpPr txBox="1">
            <a:spLocks noGrp="1"/>
          </p:cNvSpPr>
          <p:nvPr>
            <p:ph type="body" idx="2"/>
          </p:nvPr>
        </p:nvSpPr>
        <p:spPr>
          <a:xfrm>
            <a:off x="5650483" y="1693927"/>
            <a:ext cx="4677000" cy="5021400"/>
          </a:xfrm>
          <a:prstGeom prst="rect">
            <a:avLst/>
          </a:prstGeom>
          <a:noFill/>
          <a:ln>
            <a:noFill/>
          </a:ln>
        </p:spPr>
        <p:txBody>
          <a:bodyPr spcFirstLastPara="1" wrap="square" lIns="116050" tIns="116050" rIns="116050" bIns="116050" anchor="t" anchorCtr="0">
            <a:noAutofit/>
          </a:bodyPr>
          <a:lstStyle>
            <a:lvl1pPr marL="457200" lvl="0" indent="-342900" algn="l">
              <a:lnSpc>
                <a:spcPct val="115000"/>
              </a:lnSpc>
              <a:spcBef>
                <a:spcPts val="0"/>
              </a:spcBef>
              <a:spcAft>
                <a:spcPts val="0"/>
              </a:spcAft>
              <a:buSzPts val="1800"/>
              <a:buChar char="●"/>
              <a:defRPr sz="18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24" name="Google Shape;24;p5"/>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defTabSz="1007943">
              <a:buClrTx/>
            </a:pPr>
            <a:endParaRPr lang="en-GB" kern="1200" dirty="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154382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1564" y="302738"/>
            <a:ext cx="2405658" cy="645022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4591" y="302738"/>
            <a:ext cx="7038777" cy="64502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defTabSz="1007943">
              <a:buClrTx/>
            </a:pPr>
            <a:endParaRPr lang="en-GB" kern="1200" dirty="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941588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lvl="0" algn="l">
              <a:lnSpc>
                <a:spcPct val="100000"/>
              </a:lnSpc>
              <a:spcBef>
                <a:spcPts val="0"/>
              </a:spcBef>
              <a:spcAft>
                <a:spcPts val="0"/>
              </a:spcAft>
              <a:buSzPts val="3600"/>
              <a:buNone/>
              <a:defRPr/>
            </a:lvl1pPr>
            <a:lvl2pPr lvl="1" algn="l">
              <a:lnSpc>
                <a:spcPct val="100000"/>
              </a:lnSpc>
              <a:spcBef>
                <a:spcPts val="0"/>
              </a:spcBef>
              <a:spcAft>
                <a:spcPts val="0"/>
              </a:spcAft>
              <a:buSzPts val="3600"/>
              <a:buNone/>
              <a:defRPr/>
            </a:lvl2pPr>
            <a:lvl3pPr lvl="2" algn="l">
              <a:lnSpc>
                <a:spcPct val="100000"/>
              </a:lnSpc>
              <a:spcBef>
                <a:spcPts val="0"/>
              </a:spcBef>
              <a:spcAft>
                <a:spcPts val="0"/>
              </a:spcAft>
              <a:buSzPts val="3600"/>
              <a:buNone/>
              <a:defRPr/>
            </a:lvl3pPr>
            <a:lvl4pPr lvl="3" algn="l">
              <a:lnSpc>
                <a:spcPct val="100000"/>
              </a:lnSpc>
              <a:spcBef>
                <a:spcPts val="0"/>
              </a:spcBef>
              <a:spcAft>
                <a:spcPts val="0"/>
              </a:spcAft>
              <a:buSzPts val="3600"/>
              <a:buNone/>
              <a:defRPr/>
            </a:lvl4pPr>
            <a:lvl5pPr lvl="4" algn="l">
              <a:lnSpc>
                <a:spcPct val="100000"/>
              </a:lnSpc>
              <a:spcBef>
                <a:spcPts val="0"/>
              </a:spcBef>
              <a:spcAft>
                <a:spcPts val="0"/>
              </a:spcAft>
              <a:buSzPts val="3600"/>
              <a:buNone/>
              <a:defRPr/>
            </a:lvl5pPr>
            <a:lvl6pPr lvl="5" algn="l">
              <a:lnSpc>
                <a:spcPct val="100000"/>
              </a:lnSpc>
              <a:spcBef>
                <a:spcPts val="0"/>
              </a:spcBef>
              <a:spcAft>
                <a:spcPts val="0"/>
              </a:spcAft>
              <a:buSzPts val="3600"/>
              <a:buNone/>
              <a:defRPr/>
            </a:lvl6pPr>
            <a:lvl7pPr lvl="6" algn="l">
              <a:lnSpc>
                <a:spcPct val="100000"/>
              </a:lnSpc>
              <a:spcBef>
                <a:spcPts val="0"/>
              </a:spcBef>
              <a:spcAft>
                <a:spcPts val="0"/>
              </a:spcAft>
              <a:buSzPts val="3600"/>
              <a:buNone/>
              <a:defRPr/>
            </a:lvl7pPr>
            <a:lvl8pPr lvl="7" algn="l">
              <a:lnSpc>
                <a:spcPct val="100000"/>
              </a:lnSpc>
              <a:spcBef>
                <a:spcPts val="0"/>
              </a:spcBef>
              <a:spcAft>
                <a:spcPts val="0"/>
              </a:spcAft>
              <a:buSzPts val="3600"/>
              <a:buNone/>
              <a:defRPr/>
            </a:lvl8pPr>
            <a:lvl9pPr lvl="8" algn="l">
              <a:lnSpc>
                <a:spcPct val="100000"/>
              </a:lnSpc>
              <a:spcBef>
                <a:spcPts val="0"/>
              </a:spcBef>
              <a:spcAft>
                <a:spcPts val="0"/>
              </a:spcAft>
              <a:buSzPts val="3600"/>
              <a:buNone/>
              <a:defRPr/>
            </a:lvl9pPr>
          </a:lstStyle>
          <a:p>
            <a:endParaRPr/>
          </a:p>
        </p:txBody>
      </p:sp>
      <p:sp>
        <p:nvSpPr>
          <p:cNvPr id="27" name="Google Shape;27;p6"/>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64468" y="816630"/>
            <a:ext cx="3283500" cy="1110600"/>
          </a:xfrm>
          <a:prstGeom prst="rect">
            <a:avLst/>
          </a:prstGeom>
          <a:noFill/>
          <a:ln>
            <a:noFill/>
          </a:ln>
        </p:spPr>
        <p:txBody>
          <a:bodyPr spcFirstLastPara="1" wrap="square" lIns="116050" tIns="116050" rIns="116050" bIns="116050" anchor="b" anchorCtr="0">
            <a:noAutofit/>
          </a:bodyPr>
          <a:lstStyle>
            <a:lvl1pPr lvl="0" algn="l">
              <a:lnSpc>
                <a:spcPct val="100000"/>
              </a:lnSpc>
              <a:spcBef>
                <a:spcPts val="0"/>
              </a:spcBef>
              <a:spcAft>
                <a:spcPts val="0"/>
              </a:spcAft>
              <a:buSzPts val="3000"/>
              <a:buNone/>
              <a:defRPr sz="3000"/>
            </a:lvl1pPr>
            <a:lvl2pPr lvl="1" algn="l">
              <a:lnSpc>
                <a:spcPct val="100000"/>
              </a:lnSpc>
              <a:spcBef>
                <a:spcPts val="0"/>
              </a:spcBef>
              <a:spcAft>
                <a:spcPts val="0"/>
              </a:spcAft>
              <a:buSzPts val="3000"/>
              <a:buNone/>
              <a:defRPr sz="3000"/>
            </a:lvl2pPr>
            <a:lvl3pPr lvl="2" algn="l">
              <a:lnSpc>
                <a:spcPct val="100000"/>
              </a:lnSpc>
              <a:spcBef>
                <a:spcPts val="0"/>
              </a:spcBef>
              <a:spcAft>
                <a:spcPts val="0"/>
              </a:spcAft>
              <a:buSzPts val="3000"/>
              <a:buNone/>
              <a:defRPr sz="3000"/>
            </a:lvl3pPr>
            <a:lvl4pPr lvl="3" algn="l">
              <a:lnSpc>
                <a:spcPct val="100000"/>
              </a:lnSpc>
              <a:spcBef>
                <a:spcPts val="0"/>
              </a:spcBef>
              <a:spcAft>
                <a:spcPts val="0"/>
              </a:spcAft>
              <a:buSzPts val="3000"/>
              <a:buNone/>
              <a:defRPr sz="3000"/>
            </a:lvl4pPr>
            <a:lvl5pPr lvl="4" algn="l">
              <a:lnSpc>
                <a:spcPct val="100000"/>
              </a:lnSpc>
              <a:spcBef>
                <a:spcPts val="0"/>
              </a:spcBef>
              <a:spcAft>
                <a:spcPts val="0"/>
              </a:spcAft>
              <a:buSzPts val="3000"/>
              <a:buNone/>
              <a:defRPr sz="3000"/>
            </a:lvl5pPr>
            <a:lvl6pPr lvl="5" algn="l">
              <a:lnSpc>
                <a:spcPct val="100000"/>
              </a:lnSpc>
              <a:spcBef>
                <a:spcPts val="0"/>
              </a:spcBef>
              <a:spcAft>
                <a:spcPts val="0"/>
              </a:spcAft>
              <a:buSzPts val="3000"/>
              <a:buNone/>
              <a:defRPr sz="3000"/>
            </a:lvl6pPr>
            <a:lvl7pPr lvl="6" algn="l">
              <a:lnSpc>
                <a:spcPct val="100000"/>
              </a:lnSpc>
              <a:spcBef>
                <a:spcPts val="0"/>
              </a:spcBef>
              <a:spcAft>
                <a:spcPts val="0"/>
              </a:spcAft>
              <a:buSzPts val="3000"/>
              <a:buNone/>
              <a:defRPr sz="3000"/>
            </a:lvl7pPr>
            <a:lvl8pPr lvl="7" algn="l">
              <a:lnSpc>
                <a:spcPct val="100000"/>
              </a:lnSpc>
              <a:spcBef>
                <a:spcPts val="0"/>
              </a:spcBef>
              <a:spcAft>
                <a:spcPts val="0"/>
              </a:spcAft>
              <a:buSzPts val="3000"/>
              <a:buNone/>
              <a:defRPr sz="3000"/>
            </a:lvl8pPr>
            <a:lvl9pPr lvl="8" algn="l">
              <a:lnSpc>
                <a:spcPct val="100000"/>
              </a:lnSpc>
              <a:spcBef>
                <a:spcPts val="0"/>
              </a:spcBef>
              <a:spcAft>
                <a:spcPts val="0"/>
              </a:spcAft>
              <a:buSzPts val="3000"/>
              <a:buNone/>
              <a:defRPr sz="3000"/>
            </a:lvl9pPr>
          </a:lstStyle>
          <a:p>
            <a:endParaRPr/>
          </a:p>
        </p:txBody>
      </p:sp>
      <p:sp>
        <p:nvSpPr>
          <p:cNvPr id="30" name="Google Shape;30;p7"/>
          <p:cNvSpPr txBox="1">
            <a:spLocks noGrp="1"/>
          </p:cNvSpPr>
          <p:nvPr>
            <p:ph type="body" idx="1"/>
          </p:nvPr>
        </p:nvSpPr>
        <p:spPr>
          <a:xfrm>
            <a:off x="364468" y="2042457"/>
            <a:ext cx="3283500" cy="4673100"/>
          </a:xfrm>
          <a:prstGeom prst="rect">
            <a:avLst/>
          </a:prstGeom>
          <a:noFill/>
          <a:ln>
            <a:noFill/>
          </a:ln>
        </p:spPr>
        <p:txBody>
          <a:bodyPr spcFirstLastPara="1" wrap="square" lIns="116050" tIns="116050" rIns="116050" bIns="116050" anchor="t" anchorCtr="0">
            <a:noAutofit/>
          </a:bodyPr>
          <a:lstStyle>
            <a:lvl1pPr marL="457200" lvl="0" indent="-323850" algn="l">
              <a:lnSpc>
                <a:spcPct val="115000"/>
              </a:lnSpc>
              <a:spcBef>
                <a:spcPts val="0"/>
              </a:spcBef>
              <a:spcAft>
                <a:spcPts val="0"/>
              </a:spcAft>
              <a:buSzPts val="1500"/>
              <a:buChar char="●"/>
              <a:defRPr sz="1500"/>
            </a:lvl1pPr>
            <a:lvl2pPr marL="914400" lvl="1" indent="-323850" algn="l">
              <a:lnSpc>
                <a:spcPct val="115000"/>
              </a:lnSpc>
              <a:spcBef>
                <a:spcPts val="2000"/>
              </a:spcBef>
              <a:spcAft>
                <a:spcPts val="0"/>
              </a:spcAft>
              <a:buSzPts val="1500"/>
              <a:buChar char="○"/>
              <a:defRPr sz="1500"/>
            </a:lvl2pPr>
            <a:lvl3pPr marL="1371600" lvl="2" indent="-323850" algn="l">
              <a:lnSpc>
                <a:spcPct val="115000"/>
              </a:lnSpc>
              <a:spcBef>
                <a:spcPts val="2000"/>
              </a:spcBef>
              <a:spcAft>
                <a:spcPts val="0"/>
              </a:spcAft>
              <a:buSzPts val="1500"/>
              <a:buChar char="■"/>
              <a:defRPr sz="1500"/>
            </a:lvl3pPr>
            <a:lvl4pPr marL="1828800" lvl="3" indent="-323850" algn="l">
              <a:lnSpc>
                <a:spcPct val="115000"/>
              </a:lnSpc>
              <a:spcBef>
                <a:spcPts val="2000"/>
              </a:spcBef>
              <a:spcAft>
                <a:spcPts val="0"/>
              </a:spcAft>
              <a:buSzPts val="1500"/>
              <a:buChar char="●"/>
              <a:defRPr sz="1500"/>
            </a:lvl4pPr>
            <a:lvl5pPr marL="2286000" lvl="4" indent="-323850" algn="l">
              <a:lnSpc>
                <a:spcPct val="115000"/>
              </a:lnSpc>
              <a:spcBef>
                <a:spcPts val="2000"/>
              </a:spcBef>
              <a:spcAft>
                <a:spcPts val="0"/>
              </a:spcAft>
              <a:buSzPts val="1500"/>
              <a:buChar char="○"/>
              <a:defRPr sz="1500"/>
            </a:lvl5pPr>
            <a:lvl6pPr marL="2743200" lvl="5" indent="-323850" algn="l">
              <a:lnSpc>
                <a:spcPct val="115000"/>
              </a:lnSpc>
              <a:spcBef>
                <a:spcPts val="2000"/>
              </a:spcBef>
              <a:spcAft>
                <a:spcPts val="0"/>
              </a:spcAft>
              <a:buSzPts val="1500"/>
              <a:buChar char="■"/>
              <a:defRPr sz="1500"/>
            </a:lvl6pPr>
            <a:lvl7pPr marL="3200400" lvl="6" indent="-323850" algn="l">
              <a:lnSpc>
                <a:spcPct val="115000"/>
              </a:lnSpc>
              <a:spcBef>
                <a:spcPts val="2000"/>
              </a:spcBef>
              <a:spcAft>
                <a:spcPts val="0"/>
              </a:spcAft>
              <a:buSzPts val="1500"/>
              <a:buChar char="●"/>
              <a:defRPr sz="1500"/>
            </a:lvl7pPr>
            <a:lvl8pPr marL="3657600" lvl="7" indent="-323850" algn="l">
              <a:lnSpc>
                <a:spcPct val="115000"/>
              </a:lnSpc>
              <a:spcBef>
                <a:spcPts val="2000"/>
              </a:spcBef>
              <a:spcAft>
                <a:spcPts val="0"/>
              </a:spcAft>
              <a:buSzPts val="1500"/>
              <a:buChar char="○"/>
              <a:defRPr sz="1500"/>
            </a:lvl8pPr>
            <a:lvl9pPr marL="4114800" lvl="8" indent="-323850" algn="l">
              <a:lnSpc>
                <a:spcPct val="115000"/>
              </a:lnSpc>
              <a:spcBef>
                <a:spcPts val="2000"/>
              </a:spcBef>
              <a:spcAft>
                <a:spcPts val="2000"/>
              </a:spcAft>
              <a:buSzPts val="1500"/>
              <a:buChar char="■"/>
              <a:defRPr sz="1500"/>
            </a:lvl9pPr>
          </a:lstStyle>
          <a:p>
            <a:endParaRPr/>
          </a:p>
        </p:txBody>
      </p:sp>
      <p:sp>
        <p:nvSpPr>
          <p:cNvPr id="31" name="Google Shape;31;p7"/>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573245" y="661638"/>
            <a:ext cx="7445700" cy="6012600"/>
          </a:xfrm>
          <a:prstGeom prst="rect">
            <a:avLst/>
          </a:prstGeom>
          <a:noFill/>
          <a:ln>
            <a:noFill/>
          </a:ln>
        </p:spPr>
        <p:txBody>
          <a:bodyPr spcFirstLastPara="1" wrap="square" lIns="116050" tIns="116050" rIns="116050" bIns="116050" anchor="ctr" anchorCtr="0">
            <a:noAutofit/>
          </a:bodyPr>
          <a:lstStyle>
            <a:lvl1pPr lvl="0" algn="l">
              <a:lnSpc>
                <a:spcPct val="100000"/>
              </a:lnSpc>
              <a:spcBef>
                <a:spcPts val="0"/>
              </a:spcBef>
              <a:spcAft>
                <a:spcPts val="0"/>
              </a:spcAft>
              <a:buSzPts val="6100"/>
              <a:buNone/>
              <a:defRPr sz="6100"/>
            </a:lvl1pPr>
            <a:lvl2pPr lvl="1" algn="l">
              <a:lnSpc>
                <a:spcPct val="100000"/>
              </a:lnSpc>
              <a:spcBef>
                <a:spcPts val="0"/>
              </a:spcBef>
              <a:spcAft>
                <a:spcPts val="0"/>
              </a:spcAft>
              <a:buSzPts val="6100"/>
              <a:buNone/>
              <a:defRPr sz="6100"/>
            </a:lvl2pPr>
            <a:lvl3pPr lvl="2" algn="l">
              <a:lnSpc>
                <a:spcPct val="100000"/>
              </a:lnSpc>
              <a:spcBef>
                <a:spcPts val="0"/>
              </a:spcBef>
              <a:spcAft>
                <a:spcPts val="0"/>
              </a:spcAft>
              <a:buSzPts val="6100"/>
              <a:buNone/>
              <a:defRPr sz="6100"/>
            </a:lvl3pPr>
            <a:lvl4pPr lvl="3" algn="l">
              <a:lnSpc>
                <a:spcPct val="100000"/>
              </a:lnSpc>
              <a:spcBef>
                <a:spcPts val="0"/>
              </a:spcBef>
              <a:spcAft>
                <a:spcPts val="0"/>
              </a:spcAft>
              <a:buSzPts val="6100"/>
              <a:buNone/>
              <a:defRPr sz="6100"/>
            </a:lvl4pPr>
            <a:lvl5pPr lvl="4" algn="l">
              <a:lnSpc>
                <a:spcPct val="100000"/>
              </a:lnSpc>
              <a:spcBef>
                <a:spcPts val="0"/>
              </a:spcBef>
              <a:spcAft>
                <a:spcPts val="0"/>
              </a:spcAft>
              <a:buSzPts val="6100"/>
              <a:buNone/>
              <a:defRPr sz="6100"/>
            </a:lvl5pPr>
            <a:lvl6pPr lvl="5" algn="l">
              <a:lnSpc>
                <a:spcPct val="100000"/>
              </a:lnSpc>
              <a:spcBef>
                <a:spcPts val="0"/>
              </a:spcBef>
              <a:spcAft>
                <a:spcPts val="0"/>
              </a:spcAft>
              <a:buSzPts val="6100"/>
              <a:buNone/>
              <a:defRPr sz="6100"/>
            </a:lvl6pPr>
            <a:lvl7pPr lvl="6" algn="l">
              <a:lnSpc>
                <a:spcPct val="100000"/>
              </a:lnSpc>
              <a:spcBef>
                <a:spcPts val="0"/>
              </a:spcBef>
              <a:spcAft>
                <a:spcPts val="0"/>
              </a:spcAft>
              <a:buSzPts val="6100"/>
              <a:buNone/>
              <a:defRPr sz="6100"/>
            </a:lvl7pPr>
            <a:lvl8pPr lvl="7" algn="l">
              <a:lnSpc>
                <a:spcPct val="100000"/>
              </a:lnSpc>
              <a:spcBef>
                <a:spcPts val="0"/>
              </a:spcBef>
              <a:spcAft>
                <a:spcPts val="0"/>
              </a:spcAft>
              <a:buSzPts val="6100"/>
              <a:buNone/>
              <a:defRPr sz="6100"/>
            </a:lvl8pPr>
            <a:lvl9pPr lvl="8" algn="l">
              <a:lnSpc>
                <a:spcPct val="100000"/>
              </a:lnSpc>
              <a:spcBef>
                <a:spcPts val="0"/>
              </a:spcBef>
              <a:spcAft>
                <a:spcPts val="0"/>
              </a:spcAft>
              <a:buSzPts val="6100"/>
              <a:buNone/>
              <a:defRPr sz="6100"/>
            </a:lvl9pPr>
          </a:lstStyle>
          <a:p>
            <a:endParaRPr/>
          </a:p>
        </p:txBody>
      </p:sp>
      <p:sp>
        <p:nvSpPr>
          <p:cNvPr id="34" name="Google Shape;34;p8"/>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5346000" y="-184"/>
            <a:ext cx="5346000" cy="7560000"/>
          </a:xfrm>
          <a:prstGeom prst="rect">
            <a:avLst/>
          </a:prstGeom>
          <a:solidFill>
            <a:schemeClr val="lt2"/>
          </a:solidFill>
          <a:ln>
            <a:noFill/>
          </a:ln>
        </p:spPr>
        <p:txBody>
          <a:bodyPr spcFirstLastPara="1" wrap="square" lIns="116050" tIns="116050" rIns="116050" bIns="11605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310447" y="1812541"/>
            <a:ext cx="4730100" cy="21786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5300"/>
              <a:buNone/>
              <a:defRPr sz="5300"/>
            </a:lvl1pPr>
            <a:lvl2pPr lvl="1" algn="ctr">
              <a:lnSpc>
                <a:spcPct val="100000"/>
              </a:lnSpc>
              <a:spcBef>
                <a:spcPts val="0"/>
              </a:spcBef>
              <a:spcAft>
                <a:spcPts val="0"/>
              </a:spcAft>
              <a:buSzPts val="5300"/>
              <a:buNone/>
              <a:defRPr sz="5300"/>
            </a:lvl2pPr>
            <a:lvl3pPr lvl="2" algn="ctr">
              <a:lnSpc>
                <a:spcPct val="100000"/>
              </a:lnSpc>
              <a:spcBef>
                <a:spcPts val="0"/>
              </a:spcBef>
              <a:spcAft>
                <a:spcPts val="0"/>
              </a:spcAft>
              <a:buSzPts val="5300"/>
              <a:buNone/>
              <a:defRPr sz="5300"/>
            </a:lvl3pPr>
            <a:lvl4pPr lvl="3" algn="ctr">
              <a:lnSpc>
                <a:spcPct val="100000"/>
              </a:lnSpc>
              <a:spcBef>
                <a:spcPts val="0"/>
              </a:spcBef>
              <a:spcAft>
                <a:spcPts val="0"/>
              </a:spcAft>
              <a:buSzPts val="5300"/>
              <a:buNone/>
              <a:defRPr sz="5300"/>
            </a:lvl4pPr>
            <a:lvl5pPr lvl="4" algn="ctr">
              <a:lnSpc>
                <a:spcPct val="100000"/>
              </a:lnSpc>
              <a:spcBef>
                <a:spcPts val="0"/>
              </a:spcBef>
              <a:spcAft>
                <a:spcPts val="0"/>
              </a:spcAft>
              <a:buSzPts val="5300"/>
              <a:buNone/>
              <a:defRPr sz="5300"/>
            </a:lvl5pPr>
            <a:lvl6pPr lvl="5" algn="ctr">
              <a:lnSpc>
                <a:spcPct val="100000"/>
              </a:lnSpc>
              <a:spcBef>
                <a:spcPts val="0"/>
              </a:spcBef>
              <a:spcAft>
                <a:spcPts val="0"/>
              </a:spcAft>
              <a:buSzPts val="5300"/>
              <a:buNone/>
              <a:defRPr sz="5300"/>
            </a:lvl6pPr>
            <a:lvl7pPr lvl="6" algn="ctr">
              <a:lnSpc>
                <a:spcPct val="100000"/>
              </a:lnSpc>
              <a:spcBef>
                <a:spcPts val="0"/>
              </a:spcBef>
              <a:spcAft>
                <a:spcPts val="0"/>
              </a:spcAft>
              <a:buSzPts val="5300"/>
              <a:buNone/>
              <a:defRPr sz="5300"/>
            </a:lvl7pPr>
            <a:lvl8pPr lvl="7" algn="ctr">
              <a:lnSpc>
                <a:spcPct val="100000"/>
              </a:lnSpc>
              <a:spcBef>
                <a:spcPts val="0"/>
              </a:spcBef>
              <a:spcAft>
                <a:spcPts val="0"/>
              </a:spcAft>
              <a:buSzPts val="5300"/>
              <a:buNone/>
              <a:defRPr sz="5300"/>
            </a:lvl8pPr>
            <a:lvl9pPr lvl="8" algn="ctr">
              <a:lnSpc>
                <a:spcPct val="100000"/>
              </a:lnSpc>
              <a:spcBef>
                <a:spcPts val="0"/>
              </a:spcBef>
              <a:spcAft>
                <a:spcPts val="0"/>
              </a:spcAft>
              <a:buSzPts val="5300"/>
              <a:buNone/>
              <a:defRPr sz="5300"/>
            </a:lvl9pPr>
          </a:lstStyle>
          <a:p>
            <a:endParaRPr/>
          </a:p>
        </p:txBody>
      </p:sp>
      <p:sp>
        <p:nvSpPr>
          <p:cNvPr id="38" name="Google Shape;38;p9"/>
          <p:cNvSpPr txBox="1">
            <a:spLocks noGrp="1"/>
          </p:cNvSpPr>
          <p:nvPr>
            <p:ph type="subTitle" idx="1"/>
          </p:nvPr>
        </p:nvSpPr>
        <p:spPr>
          <a:xfrm>
            <a:off x="310447" y="4120005"/>
            <a:ext cx="4730100" cy="1815300"/>
          </a:xfrm>
          <a:prstGeom prst="rect">
            <a:avLst/>
          </a:prstGeom>
          <a:noFill/>
          <a:ln>
            <a:noFill/>
          </a:ln>
        </p:spPr>
        <p:txBody>
          <a:bodyPr spcFirstLastPara="1" wrap="square" lIns="116050" tIns="116050" rIns="116050" bIns="116050" anchor="t" anchorCtr="0">
            <a:noAutofit/>
          </a:bodyPr>
          <a:lstStyle>
            <a:lvl1pPr lvl="0" algn="ctr">
              <a:lnSpc>
                <a:spcPct val="100000"/>
              </a:lnSpc>
              <a:spcBef>
                <a:spcPts val="0"/>
              </a:spcBef>
              <a:spcAft>
                <a:spcPts val="0"/>
              </a:spcAft>
              <a:buSzPts val="2700"/>
              <a:buNone/>
              <a:defRPr sz="2700"/>
            </a:lvl1pPr>
            <a:lvl2pPr lvl="1" algn="ctr">
              <a:lnSpc>
                <a:spcPct val="100000"/>
              </a:lnSpc>
              <a:spcBef>
                <a:spcPts val="0"/>
              </a:spcBef>
              <a:spcAft>
                <a:spcPts val="0"/>
              </a:spcAft>
              <a:buSzPts val="2700"/>
              <a:buNone/>
              <a:defRPr sz="2700"/>
            </a:lvl2pPr>
            <a:lvl3pPr lvl="2" algn="ctr">
              <a:lnSpc>
                <a:spcPct val="100000"/>
              </a:lnSpc>
              <a:spcBef>
                <a:spcPts val="0"/>
              </a:spcBef>
              <a:spcAft>
                <a:spcPts val="0"/>
              </a:spcAft>
              <a:buSzPts val="2700"/>
              <a:buNone/>
              <a:defRPr sz="2700"/>
            </a:lvl3pPr>
            <a:lvl4pPr lvl="3" algn="ctr">
              <a:lnSpc>
                <a:spcPct val="100000"/>
              </a:lnSpc>
              <a:spcBef>
                <a:spcPts val="0"/>
              </a:spcBef>
              <a:spcAft>
                <a:spcPts val="0"/>
              </a:spcAft>
              <a:buSzPts val="2700"/>
              <a:buNone/>
              <a:defRPr sz="2700"/>
            </a:lvl4pPr>
            <a:lvl5pPr lvl="4" algn="ctr">
              <a:lnSpc>
                <a:spcPct val="100000"/>
              </a:lnSpc>
              <a:spcBef>
                <a:spcPts val="0"/>
              </a:spcBef>
              <a:spcAft>
                <a:spcPts val="0"/>
              </a:spcAft>
              <a:buSzPts val="2700"/>
              <a:buNone/>
              <a:defRPr sz="2700"/>
            </a:lvl5pPr>
            <a:lvl6pPr lvl="5" algn="ctr">
              <a:lnSpc>
                <a:spcPct val="100000"/>
              </a:lnSpc>
              <a:spcBef>
                <a:spcPts val="0"/>
              </a:spcBef>
              <a:spcAft>
                <a:spcPts val="0"/>
              </a:spcAft>
              <a:buSzPts val="2700"/>
              <a:buNone/>
              <a:defRPr sz="2700"/>
            </a:lvl6pPr>
            <a:lvl7pPr lvl="6" algn="ctr">
              <a:lnSpc>
                <a:spcPct val="100000"/>
              </a:lnSpc>
              <a:spcBef>
                <a:spcPts val="0"/>
              </a:spcBef>
              <a:spcAft>
                <a:spcPts val="0"/>
              </a:spcAft>
              <a:buSzPts val="2700"/>
              <a:buNone/>
              <a:defRPr sz="2700"/>
            </a:lvl7pPr>
            <a:lvl8pPr lvl="7" algn="ctr">
              <a:lnSpc>
                <a:spcPct val="100000"/>
              </a:lnSpc>
              <a:spcBef>
                <a:spcPts val="0"/>
              </a:spcBef>
              <a:spcAft>
                <a:spcPts val="0"/>
              </a:spcAft>
              <a:buSzPts val="2700"/>
              <a:buNone/>
              <a:defRPr sz="2700"/>
            </a:lvl8pPr>
            <a:lvl9pPr lvl="8" algn="ctr">
              <a:lnSpc>
                <a:spcPct val="100000"/>
              </a:lnSpc>
              <a:spcBef>
                <a:spcPts val="0"/>
              </a:spcBef>
              <a:spcAft>
                <a:spcPts val="0"/>
              </a:spcAft>
              <a:buSzPts val="2700"/>
              <a:buNone/>
              <a:defRPr sz="2700"/>
            </a:lvl9pPr>
          </a:lstStyle>
          <a:p>
            <a:endParaRPr/>
          </a:p>
        </p:txBody>
      </p:sp>
      <p:sp>
        <p:nvSpPr>
          <p:cNvPr id="39" name="Google Shape;39;p9"/>
          <p:cNvSpPr txBox="1">
            <a:spLocks noGrp="1"/>
          </p:cNvSpPr>
          <p:nvPr>
            <p:ph type="body" idx="2"/>
          </p:nvPr>
        </p:nvSpPr>
        <p:spPr>
          <a:xfrm>
            <a:off x="5775715" y="1064257"/>
            <a:ext cx="4486500" cy="5431200"/>
          </a:xfrm>
          <a:prstGeom prst="rect">
            <a:avLst/>
          </a:prstGeom>
          <a:noFill/>
          <a:ln>
            <a:noFill/>
          </a:ln>
        </p:spPr>
        <p:txBody>
          <a:bodyPr spcFirstLastPara="1" wrap="square" lIns="116050" tIns="116050" rIns="116050" bIns="116050" anchor="ctr" anchorCtr="0">
            <a:noAutofit/>
          </a:bodyPr>
          <a:lstStyle>
            <a:lvl1pPr marL="457200" lvl="0" indent="-374650" algn="l">
              <a:lnSpc>
                <a:spcPct val="115000"/>
              </a:lnSpc>
              <a:spcBef>
                <a:spcPts val="0"/>
              </a:spcBef>
              <a:spcAft>
                <a:spcPts val="0"/>
              </a:spcAft>
              <a:buSzPts val="2300"/>
              <a:buChar char="●"/>
              <a:defRPr/>
            </a:lvl1pPr>
            <a:lvl2pPr marL="914400" lvl="1" indent="-342900" algn="l">
              <a:lnSpc>
                <a:spcPct val="115000"/>
              </a:lnSpc>
              <a:spcBef>
                <a:spcPts val="2000"/>
              </a:spcBef>
              <a:spcAft>
                <a:spcPts val="0"/>
              </a:spcAft>
              <a:buSzPts val="1800"/>
              <a:buChar char="○"/>
              <a:defRPr/>
            </a:lvl2pPr>
            <a:lvl3pPr marL="1371600" lvl="2" indent="-342900" algn="l">
              <a:lnSpc>
                <a:spcPct val="115000"/>
              </a:lnSpc>
              <a:spcBef>
                <a:spcPts val="2000"/>
              </a:spcBef>
              <a:spcAft>
                <a:spcPts val="0"/>
              </a:spcAft>
              <a:buSzPts val="1800"/>
              <a:buChar char="■"/>
              <a:defRPr/>
            </a:lvl3pPr>
            <a:lvl4pPr marL="1828800" lvl="3" indent="-342900" algn="l">
              <a:lnSpc>
                <a:spcPct val="115000"/>
              </a:lnSpc>
              <a:spcBef>
                <a:spcPts val="2000"/>
              </a:spcBef>
              <a:spcAft>
                <a:spcPts val="0"/>
              </a:spcAft>
              <a:buSzPts val="1800"/>
              <a:buChar char="●"/>
              <a:defRPr/>
            </a:lvl4pPr>
            <a:lvl5pPr marL="2286000" lvl="4" indent="-342900" algn="l">
              <a:lnSpc>
                <a:spcPct val="115000"/>
              </a:lnSpc>
              <a:spcBef>
                <a:spcPts val="2000"/>
              </a:spcBef>
              <a:spcAft>
                <a:spcPts val="0"/>
              </a:spcAft>
              <a:buSzPts val="1800"/>
              <a:buChar char="○"/>
              <a:defRPr/>
            </a:lvl5pPr>
            <a:lvl6pPr marL="2743200" lvl="5" indent="-342900" algn="l">
              <a:lnSpc>
                <a:spcPct val="115000"/>
              </a:lnSpc>
              <a:spcBef>
                <a:spcPts val="2000"/>
              </a:spcBef>
              <a:spcAft>
                <a:spcPts val="0"/>
              </a:spcAft>
              <a:buSzPts val="1800"/>
              <a:buChar char="■"/>
              <a:defRPr/>
            </a:lvl6pPr>
            <a:lvl7pPr marL="3200400" lvl="6" indent="-342900" algn="l">
              <a:lnSpc>
                <a:spcPct val="115000"/>
              </a:lnSpc>
              <a:spcBef>
                <a:spcPts val="2000"/>
              </a:spcBef>
              <a:spcAft>
                <a:spcPts val="0"/>
              </a:spcAft>
              <a:buSzPts val="1800"/>
              <a:buChar char="●"/>
              <a:defRPr/>
            </a:lvl7pPr>
            <a:lvl8pPr marL="3657600" lvl="7" indent="-342900" algn="l">
              <a:lnSpc>
                <a:spcPct val="115000"/>
              </a:lnSpc>
              <a:spcBef>
                <a:spcPts val="2000"/>
              </a:spcBef>
              <a:spcAft>
                <a:spcPts val="0"/>
              </a:spcAft>
              <a:buSzPts val="1800"/>
              <a:buChar char="○"/>
              <a:defRPr/>
            </a:lvl8pPr>
            <a:lvl9pPr marL="4114800" lvl="8" indent="-342900" algn="l">
              <a:lnSpc>
                <a:spcPct val="115000"/>
              </a:lnSpc>
              <a:spcBef>
                <a:spcPts val="2000"/>
              </a:spcBef>
              <a:spcAft>
                <a:spcPts val="2000"/>
              </a:spcAft>
              <a:buSzPts val="1800"/>
              <a:buChar char="■"/>
              <a:defRPr/>
            </a:lvl9pPr>
          </a:lstStyle>
          <a:p>
            <a:endParaRPr/>
          </a:p>
        </p:txBody>
      </p:sp>
      <p:sp>
        <p:nvSpPr>
          <p:cNvPr id="40" name="Google Shape;40;p9"/>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64468" y="6218168"/>
            <a:ext cx="7014300" cy="889500"/>
          </a:xfrm>
          <a:prstGeom prst="rect">
            <a:avLst/>
          </a:prstGeom>
          <a:noFill/>
          <a:ln>
            <a:noFill/>
          </a:ln>
        </p:spPr>
        <p:txBody>
          <a:bodyPr spcFirstLastPara="1" wrap="square" lIns="116050" tIns="116050" rIns="116050" bIns="116050" anchor="ctr" anchorCtr="0">
            <a:noAutofit/>
          </a:bodyPr>
          <a:lstStyle>
            <a:lvl1pPr marL="457200" lvl="0" indent="-228600" algn="l">
              <a:lnSpc>
                <a:spcPct val="100000"/>
              </a:lnSpc>
              <a:spcBef>
                <a:spcPts val="0"/>
              </a:spcBef>
              <a:spcAft>
                <a:spcPts val="0"/>
              </a:spcAft>
              <a:buSzPts val="2300"/>
              <a:buNone/>
              <a:defRPr/>
            </a:lvl1pPr>
          </a:lstStyle>
          <a:p>
            <a:endParaRPr/>
          </a:p>
        </p:txBody>
      </p:sp>
      <p:sp>
        <p:nvSpPr>
          <p:cNvPr id="43" name="Google Shape;43;p10"/>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64468" y="1625801"/>
            <a:ext cx="9963000" cy="2886000"/>
          </a:xfrm>
          <a:prstGeom prst="rect">
            <a:avLst/>
          </a:prstGeom>
          <a:noFill/>
          <a:ln>
            <a:noFill/>
          </a:ln>
        </p:spPr>
        <p:txBody>
          <a:bodyPr spcFirstLastPara="1" wrap="square" lIns="116050" tIns="116050" rIns="116050" bIns="116050" anchor="b" anchorCtr="0">
            <a:noAutofit/>
          </a:bodyPr>
          <a:lstStyle>
            <a:lvl1pPr lvl="0" algn="ctr">
              <a:lnSpc>
                <a:spcPct val="100000"/>
              </a:lnSpc>
              <a:spcBef>
                <a:spcPts val="0"/>
              </a:spcBef>
              <a:spcAft>
                <a:spcPts val="0"/>
              </a:spcAft>
              <a:buSzPts val="15200"/>
              <a:buNone/>
              <a:defRPr sz="15200"/>
            </a:lvl1pPr>
            <a:lvl2pPr lvl="1" algn="ctr">
              <a:lnSpc>
                <a:spcPct val="100000"/>
              </a:lnSpc>
              <a:spcBef>
                <a:spcPts val="0"/>
              </a:spcBef>
              <a:spcAft>
                <a:spcPts val="0"/>
              </a:spcAft>
              <a:buSzPts val="15200"/>
              <a:buNone/>
              <a:defRPr sz="15200"/>
            </a:lvl2pPr>
            <a:lvl3pPr lvl="2" algn="ctr">
              <a:lnSpc>
                <a:spcPct val="100000"/>
              </a:lnSpc>
              <a:spcBef>
                <a:spcPts val="0"/>
              </a:spcBef>
              <a:spcAft>
                <a:spcPts val="0"/>
              </a:spcAft>
              <a:buSzPts val="15200"/>
              <a:buNone/>
              <a:defRPr sz="15200"/>
            </a:lvl3pPr>
            <a:lvl4pPr lvl="3" algn="ctr">
              <a:lnSpc>
                <a:spcPct val="100000"/>
              </a:lnSpc>
              <a:spcBef>
                <a:spcPts val="0"/>
              </a:spcBef>
              <a:spcAft>
                <a:spcPts val="0"/>
              </a:spcAft>
              <a:buSzPts val="15200"/>
              <a:buNone/>
              <a:defRPr sz="15200"/>
            </a:lvl4pPr>
            <a:lvl5pPr lvl="4" algn="ctr">
              <a:lnSpc>
                <a:spcPct val="100000"/>
              </a:lnSpc>
              <a:spcBef>
                <a:spcPts val="0"/>
              </a:spcBef>
              <a:spcAft>
                <a:spcPts val="0"/>
              </a:spcAft>
              <a:buSzPts val="15200"/>
              <a:buNone/>
              <a:defRPr sz="15200"/>
            </a:lvl5pPr>
            <a:lvl6pPr lvl="5" algn="ctr">
              <a:lnSpc>
                <a:spcPct val="100000"/>
              </a:lnSpc>
              <a:spcBef>
                <a:spcPts val="0"/>
              </a:spcBef>
              <a:spcAft>
                <a:spcPts val="0"/>
              </a:spcAft>
              <a:buSzPts val="15200"/>
              <a:buNone/>
              <a:defRPr sz="15200"/>
            </a:lvl6pPr>
            <a:lvl7pPr lvl="6" algn="ctr">
              <a:lnSpc>
                <a:spcPct val="100000"/>
              </a:lnSpc>
              <a:spcBef>
                <a:spcPts val="0"/>
              </a:spcBef>
              <a:spcAft>
                <a:spcPts val="0"/>
              </a:spcAft>
              <a:buSzPts val="15200"/>
              <a:buNone/>
              <a:defRPr sz="15200"/>
            </a:lvl7pPr>
            <a:lvl8pPr lvl="7" algn="ctr">
              <a:lnSpc>
                <a:spcPct val="100000"/>
              </a:lnSpc>
              <a:spcBef>
                <a:spcPts val="0"/>
              </a:spcBef>
              <a:spcAft>
                <a:spcPts val="0"/>
              </a:spcAft>
              <a:buSzPts val="15200"/>
              <a:buNone/>
              <a:defRPr sz="15200"/>
            </a:lvl8pPr>
            <a:lvl9pPr lvl="8" algn="ctr">
              <a:lnSpc>
                <a:spcPct val="100000"/>
              </a:lnSpc>
              <a:spcBef>
                <a:spcPts val="0"/>
              </a:spcBef>
              <a:spcAft>
                <a:spcPts val="0"/>
              </a:spcAft>
              <a:buSzPts val="15200"/>
              <a:buNone/>
              <a:defRPr sz="15200"/>
            </a:lvl9pPr>
          </a:lstStyle>
          <a:p>
            <a:r>
              <a:t>xx%</a:t>
            </a:r>
          </a:p>
        </p:txBody>
      </p:sp>
      <p:sp>
        <p:nvSpPr>
          <p:cNvPr id="46" name="Google Shape;46;p11"/>
          <p:cNvSpPr txBox="1">
            <a:spLocks noGrp="1"/>
          </p:cNvSpPr>
          <p:nvPr>
            <p:ph type="body" idx="1"/>
          </p:nvPr>
        </p:nvSpPr>
        <p:spPr>
          <a:xfrm>
            <a:off x="364468" y="4633192"/>
            <a:ext cx="9963000" cy="1911900"/>
          </a:xfrm>
          <a:prstGeom prst="rect">
            <a:avLst/>
          </a:prstGeom>
          <a:noFill/>
          <a:ln>
            <a:noFill/>
          </a:ln>
        </p:spPr>
        <p:txBody>
          <a:bodyPr spcFirstLastPara="1" wrap="square" lIns="116050" tIns="116050" rIns="116050" bIns="116050" anchor="t" anchorCtr="0">
            <a:noAutofit/>
          </a:bodyPr>
          <a:lstStyle>
            <a:lvl1pPr marL="457200" lvl="0" indent="-374650" algn="ctr">
              <a:lnSpc>
                <a:spcPct val="115000"/>
              </a:lnSpc>
              <a:spcBef>
                <a:spcPts val="0"/>
              </a:spcBef>
              <a:spcAft>
                <a:spcPts val="0"/>
              </a:spcAft>
              <a:buSzPts val="2300"/>
              <a:buChar char="●"/>
              <a:defRPr/>
            </a:lvl1pPr>
            <a:lvl2pPr marL="914400" lvl="1" indent="-342900" algn="ctr">
              <a:lnSpc>
                <a:spcPct val="115000"/>
              </a:lnSpc>
              <a:spcBef>
                <a:spcPts val="2000"/>
              </a:spcBef>
              <a:spcAft>
                <a:spcPts val="0"/>
              </a:spcAft>
              <a:buSzPts val="1800"/>
              <a:buChar char="○"/>
              <a:defRPr/>
            </a:lvl2pPr>
            <a:lvl3pPr marL="1371600" lvl="2" indent="-342900" algn="ctr">
              <a:lnSpc>
                <a:spcPct val="115000"/>
              </a:lnSpc>
              <a:spcBef>
                <a:spcPts val="2000"/>
              </a:spcBef>
              <a:spcAft>
                <a:spcPts val="0"/>
              </a:spcAft>
              <a:buSzPts val="1800"/>
              <a:buChar char="■"/>
              <a:defRPr/>
            </a:lvl3pPr>
            <a:lvl4pPr marL="1828800" lvl="3" indent="-342900" algn="ctr">
              <a:lnSpc>
                <a:spcPct val="115000"/>
              </a:lnSpc>
              <a:spcBef>
                <a:spcPts val="2000"/>
              </a:spcBef>
              <a:spcAft>
                <a:spcPts val="0"/>
              </a:spcAft>
              <a:buSzPts val="1800"/>
              <a:buChar char="●"/>
              <a:defRPr/>
            </a:lvl4pPr>
            <a:lvl5pPr marL="2286000" lvl="4" indent="-342900" algn="ctr">
              <a:lnSpc>
                <a:spcPct val="115000"/>
              </a:lnSpc>
              <a:spcBef>
                <a:spcPts val="2000"/>
              </a:spcBef>
              <a:spcAft>
                <a:spcPts val="0"/>
              </a:spcAft>
              <a:buSzPts val="1800"/>
              <a:buChar char="○"/>
              <a:defRPr/>
            </a:lvl5pPr>
            <a:lvl6pPr marL="2743200" lvl="5" indent="-342900" algn="ctr">
              <a:lnSpc>
                <a:spcPct val="115000"/>
              </a:lnSpc>
              <a:spcBef>
                <a:spcPts val="2000"/>
              </a:spcBef>
              <a:spcAft>
                <a:spcPts val="0"/>
              </a:spcAft>
              <a:buSzPts val="1800"/>
              <a:buChar char="■"/>
              <a:defRPr/>
            </a:lvl6pPr>
            <a:lvl7pPr marL="3200400" lvl="6" indent="-342900" algn="ctr">
              <a:lnSpc>
                <a:spcPct val="115000"/>
              </a:lnSpc>
              <a:spcBef>
                <a:spcPts val="2000"/>
              </a:spcBef>
              <a:spcAft>
                <a:spcPts val="0"/>
              </a:spcAft>
              <a:buSzPts val="1800"/>
              <a:buChar char="●"/>
              <a:defRPr/>
            </a:lvl7pPr>
            <a:lvl8pPr marL="3657600" lvl="7" indent="-342900" algn="ctr">
              <a:lnSpc>
                <a:spcPct val="115000"/>
              </a:lnSpc>
              <a:spcBef>
                <a:spcPts val="2000"/>
              </a:spcBef>
              <a:spcAft>
                <a:spcPts val="0"/>
              </a:spcAft>
              <a:buSzPts val="1800"/>
              <a:buChar char="○"/>
              <a:defRPr/>
            </a:lvl8pPr>
            <a:lvl9pPr marL="4114800" lvl="8" indent="-342900" algn="ctr">
              <a:lnSpc>
                <a:spcPct val="115000"/>
              </a:lnSpc>
              <a:spcBef>
                <a:spcPts val="2000"/>
              </a:spcBef>
              <a:spcAft>
                <a:spcPts val="2000"/>
              </a:spcAft>
              <a:buSzPts val="1800"/>
              <a:buChar char="■"/>
              <a:defRPr/>
            </a:lvl9pPr>
          </a:lstStyle>
          <a:p>
            <a:endParaRPr/>
          </a:p>
        </p:txBody>
      </p:sp>
      <p:sp>
        <p:nvSpPr>
          <p:cNvPr id="47" name="Google Shape;47;p1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AE56EE-9549-45A0-BBA2-AEB39735062A}" type="datetimeFigureOut">
              <a:rPr lang="en-GB" smtClean="0"/>
              <a:pPr/>
              <a:t>24/03/2020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F17328E5-24CB-4E61-9CBE-424E1B15B3F2}" type="slidenum">
              <a:rPr lang="en-GB" smtClean="0"/>
              <a:pPr/>
              <a:t>‹#›</a:t>
            </a:fld>
            <a:endParaRPr lang="en-GB" dirty="0"/>
          </a:p>
        </p:txBody>
      </p:sp>
    </p:spTree>
    <p:extLst>
      <p:ext uri="{BB962C8B-B14F-4D97-AF65-F5344CB8AC3E}">
        <p14:creationId xmlns:p14="http://schemas.microsoft.com/office/powerpoint/2010/main" val="1774325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64468" y="654105"/>
            <a:ext cx="9963000" cy="841800"/>
          </a:xfrm>
          <a:prstGeom prst="rect">
            <a:avLst/>
          </a:prstGeom>
          <a:noFill/>
          <a:ln>
            <a:noFill/>
          </a:ln>
        </p:spPr>
        <p:txBody>
          <a:bodyPr spcFirstLastPara="1" wrap="square" lIns="116050" tIns="116050" rIns="116050" bIns="116050" anchor="t" anchorCtr="0">
            <a:noAutofit/>
          </a:bodyPr>
          <a:lstStyle>
            <a:lvl1pPr marR="0" lvl="0"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64468" y="1693927"/>
            <a:ext cx="9963000" cy="5021400"/>
          </a:xfrm>
          <a:prstGeom prst="rect">
            <a:avLst/>
          </a:prstGeom>
          <a:noFill/>
          <a:ln>
            <a:noFill/>
          </a:ln>
        </p:spPr>
        <p:txBody>
          <a:bodyPr spcFirstLastPara="1" wrap="square" lIns="116050" tIns="116050" rIns="116050" bIns="116050" anchor="t" anchorCtr="0">
            <a:noAutofit/>
          </a:bodyPr>
          <a:lstStyle>
            <a:lvl1pPr marL="457200" marR="0" lvl="0" indent="-374650" algn="l" rtl="0">
              <a:lnSpc>
                <a:spcPct val="115000"/>
              </a:lnSpc>
              <a:spcBef>
                <a:spcPts val="0"/>
              </a:spcBef>
              <a:spcAft>
                <a:spcPts val="0"/>
              </a:spcAft>
              <a:buClr>
                <a:schemeClr val="dk2"/>
              </a:buClr>
              <a:buSzPts val="2300"/>
              <a:buFont typeface="Arial"/>
              <a:buChar char="●"/>
              <a:defRPr sz="2300" b="0" i="0" u="none" strike="noStrike" cap="none">
                <a:solidFill>
                  <a:schemeClr val="dk2"/>
                </a:solidFill>
                <a:latin typeface="Arial"/>
                <a:ea typeface="Arial"/>
                <a:cs typeface="Arial"/>
                <a:sym typeface="Arial"/>
              </a:defRPr>
            </a:lvl1pPr>
            <a:lvl2pPr marL="914400" marR="0" lvl="1"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3pPr>
            <a:lvl4pPr marL="1828800" marR="0" lvl="3"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4pPr>
            <a:lvl5pPr marL="2286000" marR="0" lvl="4"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5pPr>
            <a:lvl6pPr marL="2743200" marR="0" lvl="5"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6pPr>
            <a:lvl7pPr marL="3200400" marR="0" lvl="6"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7pPr>
            <a:lvl8pPr marL="3657600" marR="0" lvl="7" indent="-342900" algn="l" rtl="0">
              <a:lnSpc>
                <a:spcPct val="115000"/>
              </a:lnSpc>
              <a:spcBef>
                <a:spcPts val="20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8pPr>
            <a:lvl9pPr marL="4114800" marR="0" lvl="8" indent="-342900" algn="l" rtl="0">
              <a:lnSpc>
                <a:spcPct val="115000"/>
              </a:lnSpc>
              <a:spcBef>
                <a:spcPts val="2000"/>
              </a:spcBef>
              <a:spcAft>
                <a:spcPts val="2000"/>
              </a:spcAft>
              <a:buClr>
                <a:schemeClr val="dk2"/>
              </a:buClr>
              <a:buSzPts val="1800"/>
              <a:buFont typeface="Arial"/>
              <a:buChar char="■"/>
              <a:defRPr sz="18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9906772" y="6854072"/>
            <a:ext cx="641700" cy="578400"/>
          </a:xfrm>
          <a:prstGeom prst="rect">
            <a:avLst/>
          </a:prstGeom>
          <a:noFill/>
          <a:ln>
            <a:noFill/>
          </a:ln>
        </p:spPr>
        <p:txBody>
          <a:bodyPr spcFirstLastPara="1" wrap="square" lIns="116050" tIns="116050" rIns="116050" bIns="11605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it"/>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3" r:id="rId4"/>
    <p:sldLayoutId id="2147483654" r:id="rId5"/>
    <p:sldLayoutId id="2147483655" r:id="rId6"/>
    <p:sldLayoutId id="2147483656" r:id="rId7"/>
    <p:sldLayoutId id="2147483657" r:id="rId8"/>
    <p:sldLayoutId id="2147483660" r:id="rId9"/>
    <p:sldLayoutId id="2147483661"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91" y="302737"/>
            <a:ext cx="9622632" cy="1259946"/>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534591" y="1763925"/>
            <a:ext cx="9622632" cy="49890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534591" y="7006699"/>
            <a:ext cx="2494756" cy="402483"/>
          </a:xfrm>
          <a:prstGeom prst="rect">
            <a:avLst/>
          </a:prstGeom>
        </p:spPr>
        <p:txBody>
          <a:bodyPr vert="horz" lIns="91440" tIns="45720" rIns="91440" bIns="45720" rtlCol="0" anchor="ctr"/>
          <a:lstStyle>
            <a:lvl1pPr algn="l">
              <a:defRPr sz="1323">
                <a:solidFill>
                  <a:schemeClr val="tx1">
                    <a:tint val="75000"/>
                  </a:schemeClr>
                </a:solidFill>
              </a:defRPr>
            </a:lvl1pPr>
          </a:lstStyle>
          <a:p>
            <a:pPr defTabSz="1007943">
              <a:buClrTx/>
            </a:pPr>
            <a:fld id="{1BAE56EE-9549-45A0-BBA2-AEB39735062A}" type="datetimeFigureOut">
              <a:rPr lang="en-GB" kern="1200" smtClean="0">
                <a:solidFill>
                  <a:prstClr val="black">
                    <a:tint val="75000"/>
                  </a:prstClr>
                </a:solidFill>
                <a:latin typeface="Calibri"/>
                <a:ea typeface="+mn-ea"/>
                <a:cs typeface="+mn-cs"/>
              </a:rPr>
              <a:pPr defTabSz="1007943">
                <a:buClrTx/>
              </a:pPr>
              <a:t>24/03/2020</a:t>
            </a:fld>
            <a:endParaRPr lang="en-GB" kern="1200" dirty="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653036" y="7006699"/>
            <a:ext cx="3385741"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pPr defTabSz="1007943">
              <a:buClrTx/>
            </a:pPr>
            <a:endParaRPr lang="en-GB" kern="1200" dirty="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7662466" y="7006699"/>
            <a:ext cx="2494756" cy="402483"/>
          </a:xfrm>
          <a:prstGeom prst="rect">
            <a:avLst/>
          </a:prstGeom>
        </p:spPr>
        <p:txBody>
          <a:bodyPr vert="horz" lIns="91440" tIns="45720" rIns="91440" bIns="45720" rtlCol="0" anchor="ctr"/>
          <a:lstStyle>
            <a:lvl1pPr algn="r">
              <a:defRPr sz="1323">
                <a:solidFill>
                  <a:schemeClr val="tx1">
                    <a:tint val="75000"/>
                  </a:schemeClr>
                </a:solidFill>
              </a:defRPr>
            </a:lvl1pPr>
          </a:lstStyle>
          <a:p>
            <a:pPr defTabSz="1007943">
              <a:buClrTx/>
            </a:pPr>
            <a:fld id="{F17328E5-24CB-4E61-9CBE-424E1B15B3F2}" type="slidenum">
              <a:rPr lang="en-GB" kern="1200" smtClean="0">
                <a:solidFill>
                  <a:prstClr val="black">
                    <a:tint val="75000"/>
                  </a:prstClr>
                </a:solidFill>
                <a:latin typeface="Calibri"/>
                <a:ea typeface="+mn-ea"/>
                <a:cs typeface="+mn-cs"/>
              </a:rPr>
              <a:pPr defTabSz="1007943">
                <a:buClrTx/>
              </a:pPr>
              <a:t>‹#›</a:t>
            </a:fld>
            <a:endParaRPr lang="en-GB" kern="1200" dirty="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92866292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1007943" rtl="0" eaLnBrk="1" latinLnBrk="0" hangingPunct="1">
        <a:spcBef>
          <a:spcPct val="0"/>
        </a:spcBef>
        <a:buNone/>
        <a:defRPr sz="4850" kern="1200">
          <a:solidFill>
            <a:schemeClr val="tx1"/>
          </a:solidFill>
          <a:latin typeface="+mj-lt"/>
          <a:ea typeface="+mj-ea"/>
          <a:cs typeface="+mj-cs"/>
        </a:defRPr>
      </a:lvl1pPr>
    </p:titleStyle>
    <p:bodyStyle>
      <a:lvl1pPr marL="377979" indent="-377979" algn="l" defTabSz="1007943" rtl="0" eaLnBrk="1" latinLnBrk="0" hangingPunct="1">
        <a:spcBef>
          <a:spcPct val="20000"/>
        </a:spcBef>
        <a:buFont typeface="Arial" pitchFamily="34" charset="0"/>
        <a:buChar char="•"/>
        <a:defRPr sz="3527" kern="1200">
          <a:solidFill>
            <a:schemeClr val="tx1"/>
          </a:solidFill>
          <a:latin typeface="+mn-lt"/>
          <a:ea typeface="+mn-ea"/>
          <a:cs typeface="+mn-cs"/>
        </a:defRPr>
      </a:lvl1pPr>
      <a:lvl2pPr marL="818954" indent="-314982" algn="l" defTabSz="1007943" rtl="0" eaLnBrk="1" latinLnBrk="0" hangingPunct="1">
        <a:spcBef>
          <a:spcPct val="20000"/>
        </a:spcBef>
        <a:buFont typeface="Arial" pitchFamily="34" charset="0"/>
        <a:buChar char="–"/>
        <a:defRPr sz="3086" kern="1200">
          <a:solidFill>
            <a:schemeClr val="tx1"/>
          </a:solidFill>
          <a:latin typeface="+mn-lt"/>
          <a:ea typeface="+mn-ea"/>
          <a:cs typeface="+mn-cs"/>
        </a:defRPr>
      </a:lvl2pPr>
      <a:lvl3pPr marL="1259929" indent="-251986" algn="l" defTabSz="1007943" rtl="0" eaLnBrk="1" latinLnBrk="0" hangingPunct="1">
        <a:spcBef>
          <a:spcPct val="20000"/>
        </a:spcBef>
        <a:buFont typeface="Arial" pitchFamily="34" charset="0"/>
        <a:buChar char="•"/>
        <a:defRPr sz="2646" kern="1200">
          <a:solidFill>
            <a:schemeClr val="tx1"/>
          </a:solidFill>
          <a:latin typeface="+mn-lt"/>
          <a:ea typeface="+mn-ea"/>
          <a:cs typeface="+mn-cs"/>
        </a:defRPr>
      </a:lvl3pPr>
      <a:lvl4pPr marL="1763900" indent="-251986" algn="l" defTabSz="1007943" rtl="0" eaLnBrk="1" latinLnBrk="0" hangingPunct="1">
        <a:spcBef>
          <a:spcPct val="20000"/>
        </a:spcBef>
        <a:buFont typeface="Arial" pitchFamily="34" charset="0"/>
        <a:buChar char="–"/>
        <a:defRPr sz="2205" kern="1200">
          <a:solidFill>
            <a:schemeClr val="tx1"/>
          </a:solidFill>
          <a:latin typeface="+mn-lt"/>
          <a:ea typeface="+mn-ea"/>
          <a:cs typeface="+mn-cs"/>
        </a:defRPr>
      </a:lvl4pPr>
      <a:lvl5pPr marL="2267872" indent="-251986" algn="l" defTabSz="1007943" rtl="0" eaLnBrk="1" latinLnBrk="0" hangingPunct="1">
        <a:spcBef>
          <a:spcPct val="20000"/>
        </a:spcBef>
        <a:buFont typeface="Arial" pitchFamily="34" charset="0"/>
        <a:buChar char="»"/>
        <a:defRPr sz="2205" kern="1200">
          <a:solidFill>
            <a:schemeClr val="tx1"/>
          </a:solidFill>
          <a:latin typeface="+mn-lt"/>
          <a:ea typeface="+mn-ea"/>
          <a:cs typeface="+mn-cs"/>
        </a:defRPr>
      </a:lvl5pPr>
      <a:lvl6pPr marL="2771844" indent="-251986" algn="l" defTabSz="1007943" rtl="0" eaLnBrk="1" latinLnBrk="0" hangingPunct="1">
        <a:spcBef>
          <a:spcPct val="20000"/>
        </a:spcBef>
        <a:buFont typeface="Arial" pitchFamily="34" charset="0"/>
        <a:buChar char="•"/>
        <a:defRPr sz="2205" kern="1200">
          <a:solidFill>
            <a:schemeClr val="tx1"/>
          </a:solidFill>
          <a:latin typeface="+mn-lt"/>
          <a:ea typeface="+mn-ea"/>
          <a:cs typeface="+mn-cs"/>
        </a:defRPr>
      </a:lvl6pPr>
      <a:lvl7pPr marL="3275815" indent="-251986" algn="l" defTabSz="1007943" rtl="0" eaLnBrk="1" latinLnBrk="0" hangingPunct="1">
        <a:spcBef>
          <a:spcPct val="20000"/>
        </a:spcBef>
        <a:buFont typeface="Arial" pitchFamily="34" charset="0"/>
        <a:buChar char="•"/>
        <a:defRPr sz="2205" kern="1200">
          <a:solidFill>
            <a:schemeClr val="tx1"/>
          </a:solidFill>
          <a:latin typeface="+mn-lt"/>
          <a:ea typeface="+mn-ea"/>
          <a:cs typeface="+mn-cs"/>
        </a:defRPr>
      </a:lvl7pPr>
      <a:lvl8pPr marL="3779787" indent="-251986" algn="l" defTabSz="1007943" rtl="0" eaLnBrk="1" latinLnBrk="0" hangingPunct="1">
        <a:spcBef>
          <a:spcPct val="20000"/>
        </a:spcBef>
        <a:buFont typeface="Arial" pitchFamily="34" charset="0"/>
        <a:buChar char="•"/>
        <a:defRPr sz="2205" kern="1200">
          <a:solidFill>
            <a:schemeClr val="tx1"/>
          </a:solidFill>
          <a:latin typeface="+mn-lt"/>
          <a:ea typeface="+mn-ea"/>
          <a:cs typeface="+mn-cs"/>
        </a:defRPr>
      </a:lvl8pPr>
      <a:lvl9pPr marL="4283758" indent="-251986" algn="l" defTabSz="1007943" rtl="0" eaLnBrk="1" latinLnBrk="0" hangingPunct="1">
        <a:spcBef>
          <a:spcPct val="20000"/>
        </a:spcBef>
        <a:buFont typeface="Arial" pitchFamily="34" charset="0"/>
        <a:buChar char="•"/>
        <a:defRPr sz="2205"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2.jp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2.jpg"/></Relationships>
</file>

<file path=ppt/slides/_rels/slide13.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9.png"/><Relationship Id="rId4" Type="http://schemas.openxmlformats.org/officeDocument/2006/relationships/diagramLayout" Target="../diagrams/layout1.xml"/><Relationship Id="rId9" Type="http://schemas.openxmlformats.org/officeDocument/2006/relationships/image" Target="../media/image2.jpg"/></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10.png"/><Relationship Id="rId4" Type="http://schemas.openxmlformats.org/officeDocument/2006/relationships/image" Target="../media/image2.jp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2.jpg"/></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jpg"/></Relationships>
</file>

<file path=ppt/slides/_rels/slide1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p:nvPr/>
        </p:nvSpPr>
        <p:spPr>
          <a:xfrm>
            <a:off x="364325" y="1162150"/>
            <a:ext cx="1031700" cy="33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GB" sz="1200" b="1" dirty="0">
                <a:solidFill>
                  <a:srgbClr val="A98278"/>
                </a:solidFill>
                <a:latin typeface="Prompt"/>
                <a:ea typeface="Prompt"/>
                <a:cs typeface="Prompt"/>
                <a:sym typeface="Prompt"/>
              </a:rPr>
              <a:t>LESSON</a:t>
            </a:r>
            <a:endParaRPr sz="1200" b="0" i="0" u="none" strike="noStrike" cap="none" dirty="0">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3174BA"/>
              </a:solidFill>
              <a:latin typeface="Prompt"/>
              <a:ea typeface="Prompt"/>
              <a:cs typeface="Prompt"/>
              <a:sym typeface="Prompt"/>
            </a:endParaRPr>
          </a:p>
        </p:txBody>
      </p:sp>
      <p:sp>
        <p:nvSpPr>
          <p:cNvPr id="66" name="Google Shape;66;p14"/>
          <p:cNvSpPr txBox="1"/>
          <p:nvPr/>
        </p:nvSpPr>
        <p:spPr>
          <a:xfrm>
            <a:off x="1760300" y="1804750"/>
            <a:ext cx="1878900" cy="987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i="0" u="none" strike="noStrike" cap="none">
              <a:solidFill>
                <a:schemeClr val="dk2"/>
              </a:solidFill>
              <a:latin typeface="Raleway ExtraBold"/>
              <a:ea typeface="Raleway ExtraBold"/>
              <a:cs typeface="Raleway ExtraBold"/>
              <a:sym typeface="Raleway ExtraBold"/>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3174BA"/>
              </a:solidFill>
              <a:latin typeface="Prompt"/>
              <a:ea typeface="Prompt"/>
              <a:cs typeface="Prompt"/>
              <a:sym typeface="Prompt"/>
            </a:endParaRPr>
          </a:p>
        </p:txBody>
      </p:sp>
      <p:pic>
        <p:nvPicPr>
          <p:cNvPr id="67"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68" name="Google Shape;68;p14"/>
          <p:cNvSpPr txBox="1"/>
          <p:nvPr/>
        </p:nvSpPr>
        <p:spPr>
          <a:xfrm>
            <a:off x="364325" y="1855025"/>
            <a:ext cx="1031700" cy="334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200" b="1">
                <a:solidFill>
                  <a:srgbClr val="A98278"/>
                </a:solidFill>
                <a:latin typeface="Prompt"/>
                <a:ea typeface="Prompt"/>
                <a:cs typeface="Prompt"/>
                <a:sym typeface="Prompt"/>
              </a:rPr>
              <a:t>DURATION</a:t>
            </a:r>
            <a:endParaRPr sz="1200" b="0" i="0" u="none" strike="noStrike" cap="none">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3174BA"/>
              </a:solidFill>
              <a:latin typeface="Prompt"/>
              <a:ea typeface="Prompt"/>
              <a:cs typeface="Prompt"/>
              <a:sym typeface="Prompt"/>
            </a:endParaRPr>
          </a:p>
        </p:txBody>
      </p:sp>
      <p:sp>
        <p:nvSpPr>
          <p:cNvPr id="69" name="Google Shape;69;p14"/>
          <p:cNvSpPr txBox="1"/>
          <p:nvPr/>
        </p:nvSpPr>
        <p:spPr>
          <a:xfrm>
            <a:off x="1833514" y="1094583"/>
            <a:ext cx="1231200" cy="1746672"/>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100" b="1" dirty="0">
                <a:solidFill>
                  <a:srgbClr val="A98278"/>
                </a:solidFill>
                <a:latin typeface="Prompt"/>
                <a:ea typeface="Prompt"/>
                <a:cs typeface="Prompt"/>
                <a:sym typeface="Prompt"/>
              </a:rPr>
              <a:t>LEARNING OBJECTIVES OF THIS PHASE</a:t>
            </a:r>
            <a:endParaRPr sz="1100" b="1" i="0" u="none" strike="noStrike" cap="none" dirty="0">
              <a:solidFill>
                <a:srgbClr val="A98278"/>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3174BA"/>
              </a:solidFill>
              <a:latin typeface="Prompt"/>
              <a:ea typeface="Prompt"/>
              <a:cs typeface="Prompt"/>
              <a:sym typeface="Prompt"/>
            </a:endParaRPr>
          </a:p>
        </p:txBody>
      </p:sp>
      <p:sp>
        <p:nvSpPr>
          <p:cNvPr id="70" name="Google Shape;70;p14"/>
          <p:cNvSpPr txBox="1"/>
          <p:nvPr/>
        </p:nvSpPr>
        <p:spPr>
          <a:xfrm>
            <a:off x="5084525" y="978777"/>
            <a:ext cx="31908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100" b="1" dirty="0">
                <a:solidFill>
                  <a:srgbClr val="A98278"/>
                </a:solidFill>
                <a:latin typeface="Prompt"/>
                <a:ea typeface="Prompt"/>
                <a:cs typeface="Prompt"/>
                <a:sym typeface="Prompt"/>
              </a:rPr>
              <a:t>TO WHICH GCE LEARNING OBJECTIVE DOES THIS PHASE CONTRIBUTE?</a:t>
            </a:r>
          </a:p>
          <a:p>
            <a:pPr lvl="0">
              <a:buSzPts val="1100"/>
            </a:pPr>
            <a:r>
              <a:rPr lang="en-GB" sz="1100" kern="1200" dirty="0">
                <a:solidFill>
                  <a:srgbClr val="595959"/>
                </a:solidFill>
                <a:latin typeface="Raleway" panose="020B0604020202020204" charset="0"/>
                <a:ea typeface="Prompt"/>
                <a:cs typeface="Prompt"/>
                <a:sym typeface="Prompt"/>
              </a:rPr>
              <a:t>Key Stage 3  PSHE/Citizenship/ SMSC</a:t>
            </a:r>
            <a:endParaRPr sz="1100" i="0" u="none" strike="noStrike" cap="none" dirty="0">
              <a:solidFill>
                <a:srgbClr val="595959"/>
              </a:solidFill>
              <a:latin typeface="Raleway" panose="020B0604020202020204" charset="0"/>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3174BA"/>
              </a:solidFill>
              <a:latin typeface="Prompt"/>
              <a:ea typeface="Prompt"/>
              <a:cs typeface="Prompt"/>
              <a:sym typeface="Prompt"/>
            </a:endParaRPr>
          </a:p>
        </p:txBody>
      </p:sp>
      <p:sp>
        <p:nvSpPr>
          <p:cNvPr id="71" name="Google Shape;71;p14"/>
          <p:cNvSpPr txBox="1"/>
          <p:nvPr/>
        </p:nvSpPr>
        <p:spPr>
          <a:xfrm>
            <a:off x="7132075" y="6036376"/>
            <a:ext cx="3190800" cy="26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100" b="1" dirty="0">
                <a:solidFill>
                  <a:srgbClr val="A98278"/>
                </a:solidFill>
                <a:latin typeface="Prompt"/>
                <a:ea typeface="Prompt"/>
                <a:cs typeface="Prompt"/>
                <a:sym typeface="Prompt"/>
              </a:rPr>
              <a:t>TO WHICH SUBJECT IT IS CONNECTED?</a:t>
            </a:r>
            <a:endParaRPr sz="1100" b="1" i="0" u="none" strike="noStrike" cap="none" dirty="0">
              <a:solidFill>
                <a:srgbClr val="A98278"/>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r>
              <a:rPr lang="en-GB" sz="1200" i="0" u="none" strike="noStrike" cap="none" dirty="0">
                <a:solidFill>
                  <a:srgbClr val="595959"/>
                </a:solidFill>
                <a:latin typeface="Raleway" panose="020B0604020202020204" charset="0"/>
                <a:ea typeface="Prompt"/>
                <a:cs typeface="Prompt" panose="020B0604020202020204" charset="-34"/>
                <a:sym typeface="Prompt"/>
              </a:rPr>
              <a:t>Humanities – R.E., Geography, History, English</a:t>
            </a:r>
            <a:r>
              <a:rPr lang="en-GB" sz="1200" i="0" u="none" strike="noStrike" cap="none" dirty="0">
                <a:solidFill>
                  <a:srgbClr val="3174BA"/>
                </a:solidFill>
                <a:latin typeface="Raleway" panose="020B0604020202020204" charset="0"/>
                <a:ea typeface="Prompt"/>
                <a:cs typeface="Prompt" panose="020B0604020202020204" charset="-34"/>
                <a:sym typeface="Prompt"/>
              </a:rPr>
              <a:t>.</a:t>
            </a:r>
            <a:endParaRPr sz="1200" i="0" u="none" strike="noStrike" cap="none" dirty="0">
              <a:solidFill>
                <a:srgbClr val="3174BA"/>
              </a:solidFill>
              <a:latin typeface="Raleway" panose="020B0604020202020204" charset="0"/>
              <a:ea typeface="Prompt"/>
              <a:cs typeface="Prompt" panose="020B0604020202020204" charset="-34"/>
              <a:sym typeface="Prompt"/>
            </a:endParaRPr>
          </a:p>
        </p:txBody>
      </p:sp>
      <p:sp>
        <p:nvSpPr>
          <p:cNvPr id="72" name="Google Shape;72;p14"/>
          <p:cNvSpPr txBox="1"/>
          <p:nvPr/>
        </p:nvSpPr>
        <p:spPr>
          <a:xfrm>
            <a:off x="364325" y="3029094"/>
            <a:ext cx="2700900" cy="753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WHAT TEACHER DOES</a:t>
            </a:r>
            <a:endParaRPr b="1" i="0" u="none" strike="noStrike" cap="none" dirty="0">
              <a:solidFill>
                <a:srgbClr val="A98278"/>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3174BA"/>
              </a:solidFill>
              <a:latin typeface="Prompt"/>
              <a:ea typeface="Prompt"/>
              <a:cs typeface="Prompt"/>
              <a:sym typeface="Prompt"/>
            </a:endParaRPr>
          </a:p>
        </p:txBody>
      </p:sp>
      <p:sp>
        <p:nvSpPr>
          <p:cNvPr id="73" name="Google Shape;73;p14"/>
          <p:cNvSpPr txBox="1"/>
          <p:nvPr/>
        </p:nvSpPr>
        <p:spPr>
          <a:xfrm>
            <a:off x="448375" y="1349200"/>
            <a:ext cx="403800" cy="52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2400">
                <a:solidFill>
                  <a:srgbClr val="666666"/>
                </a:solidFill>
                <a:latin typeface="Raleway ExtraBold"/>
                <a:ea typeface="Raleway ExtraBold"/>
                <a:cs typeface="Raleway ExtraBold"/>
                <a:sym typeface="Raleway ExtraBold"/>
              </a:rPr>
              <a:t>1</a:t>
            </a:r>
            <a:endParaRPr sz="2400" i="0" u="none" strike="noStrike" cap="none">
              <a:solidFill>
                <a:srgbClr val="3174BA"/>
              </a:solidFill>
              <a:latin typeface="Raleway ExtraBold"/>
              <a:ea typeface="Raleway ExtraBold"/>
              <a:cs typeface="Raleway ExtraBold"/>
              <a:sym typeface="Raleway ExtraBold"/>
            </a:endParaRPr>
          </a:p>
        </p:txBody>
      </p:sp>
      <p:sp>
        <p:nvSpPr>
          <p:cNvPr id="74" name="Google Shape;74;p14"/>
          <p:cNvSpPr txBox="1"/>
          <p:nvPr/>
        </p:nvSpPr>
        <p:spPr>
          <a:xfrm>
            <a:off x="448375" y="2111200"/>
            <a:ext cx="657600" cy="52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2400" dirty="0">
                <a:solidFill>
                  <a:srgbClr val="666666"/>
                </a:solidFill>
                <a:latin typeface="Raleway ExtraBold"/>
                <a:ea typeface="Raleway ExtraBold"/>
                <a:cs typeface="Raleway ExtraBold"/>
                <a:sym typeface="Raleway ExtraBold"/>
              </a:rPr>
              <a:t>1</a:t>
            </a:r>
            <a:r>
              <a:rPr lang="it" sz="1800" dirty="0">
                <a:solidFill>
                  <a:srgbClr val="666666"/>
                </a:solidFill>
                <a:latin typeface="Raleway ExtraBold"/>
                <a:ea typeface="Raleway ExtraBold"/>
                <a:cs typeface="Raleway ExtraBold"/>
                <a:sym typeface="Raleway ExtraBold"/>
              </a:rPr>
              <a:t>h</a:t>
            </a:r>
            <a:endParaRPr sz="1800" i="0" u="none" strike="noStrike" cap="none" dirty="0">
              <a:solidFill>
                <a:srgbClr val="3174BA"/>
              </a:solidFill>
              <a:latin typeface="Raleway ExtraBold"/>
              <a:ea typeface="Raleway ExtraBold"/>
              <a:cs typeface="Raleway ExtraBold"/>
              <a:sym typeface="Raleway ExtraBold"/>
            </a:endParaRPr>
          </a:p>
        </p:txBody>
      </p:sp>
      <p:sp>
        <p:nvSpPr>
          <p:cNvPr id="75" name="Google Shape;75;p14"/>
          <p:cNvSpPr txBox="1"/>
          <p:nvPr/>
        </p:nvSpPr>
        <p:spPr>
          <a:xfrm>
            <a:off x="364325" y="3258014"/>
            <a:ext cx="6412800" cy="838008"/>
          </a:xfrm>
          <a:prstGeom prst="rect">
            <a:avLst/>
          </a:prstGeom>
          <a:noFill/>
          <a:ln>
            <a:noFill/>
          </a:ln>
        </p:spPr>
        <p:txBody>
          <a:bodyPr spcFirstLastPara="1" wrap="square" lIns="91425" tIns="91425" rIns="91425" bIns="91425" anchor="t" anchorCtr="0">
            <a:noAutofit/>
          </a:bodyPr>
          <a:lstStyle/>
          <a:p>
            <a:pPr lvl="0" eaLnBrk="0" fontAlgn="base" hangingPunct="0">
              <a:spcBef>
                <a:spcPct val="0"/>
              </a:spcBef>
              <a:spcAft>
                <a:spcPct val="0"/>
              </a:spcAft>
              <a:buClrTx/>
            </a:pPr>
            <a:r>
              <a:rPr lang="en-GB" altLang="en-US" sz="1200" b="1" u="sng" dirty="0">
                <a:solidFill>
                  <a:schemeClr val="tx1"/>
                </a:solidFill>
                <a:latin typeface="Raleway" panose="020B0604020202020204" charset="0"/>
                <a:ea typeface="Times New Roman" panose="02020603050405020304" pitchFamily="18" charset="0"/>
                <a:cs typeface="Calibri" panose="020F0502020204030204" pitchFamily="34" charset="0"/>
              </a:rPr>
              <a:t>First Thoughts</a:t>
            </a:r>
            <a:r>
              <a:rPr lang="en-GB" altLang="en-US" sz="1200" b="1" dirty="0">
                <a:solidFill>
                  <a:srgbClr val="FF0000"/>
                </a:solidFill>
                <a:latin typeface="Raleway" panose="020B0604020202020204" charset="0"/>
                <a:ea typeface="Times New Roman" panose="02020603050405020304" pitchFamily="18" charset="0"/>
                <a:cs typeface="Calibri" panose="020F0502020204030204" pitchFamily="34" charset="0"/>
              </a:rPr>
              <a:t> </a:t>
            </a:r>
            <a:r>
              <a:rPr lang="en-GB" altLang="en-US" sz="1200" b="1" dirty="0">
                <a:solidFill>
                  <a:schemeClr val="accent5">
                    <a:lumMod val="50000"/>
                  </a:schemeClr>
                </a:solidFill>
                <a:latin typeface="Raleway" panose="020B0604020202020204" charset="0"/>
                <a:ea typeface="Times New Roman" panose="02020603050405020304" pitchFamily="18" charset="0"/>
                <a:cs typeface="Calibri" panose="020F0502020204030204" pitchFamily="34" charset="0"/>
              </a:rPr>
              <a:t>10 Minutes  	</a:t>
            </a:r>
            <a:r>
              <a:rPr lang="en-GB" altLang="en-US" sz="1200" b="1" i="1" dirty="0">
                <a:solidFill>
                  <a:schemeClr val="accent5">
                    <a:lumMod val="50000"/>
                  </a:schemeClr>
                </a:solidFill>
                <a:latin typeface="Raleway" panose="020B0604020202020204" charset="0"/>
                <a:ea typeface="Times New Roman" panose="02020603050405020304" pitchFamily="18" charset="0"/>
                <a:cs typeface="Calibri" panose="020F0502020204030204" pitchFamily="34" charset="0"/>
              </a:rPr>
              <a:t>Belonging</a:t>
            </a:r>
            <a:endParaRPr lang="en-GB" altLang="en-US" sz="1200" dirty="0">
              <a:solidFill>
                <a:schemeClr val="accent5">
                  <a:lumMod val="50000"/>
                </a:schemeClr>
              </a:solidFill>
              <a:latin typeface="Raleway" panose="020B0604020202020204" charset="0"/>
            </a:endParaRPr>
          </a:p>
          <a:p>
            <a:pPr lvl="0" eaLnBrk="0" fontAlgn="base" hangingPunct="0">
              <a:spcBef>
                <a:spcPct val="0"/>
              </a:spcBef>
              <a:spcAft>
                <a:spcPct val="0"/>
              </a:spcAft>
              <a:buClrTx/>
            </a:pPr>
            <a:r>
              <a:rPr lang="en-GB" altLang="en-US" sz="1200" b="1" dirty="0">
                <a:solidFill>
                  <a:schemeClr val="tx1"/>
                </a:solidFill>
                <a:latin typeface="Raleway" panose="020B0604020202020204" charset="0"/>
                <a:ea typeface="Times New Roman" panose="02020603050405020304" pitchFamily="18" charset="0"/>
                <a:cs typeface="Calibri" panose="020F0502020204030204" pitchFamily="34" charset="0"/>
              </a:rPr>
              <a:t>Teacher explains:</a:t>
            </a:r>
            <a:r>
              <a:rPr lang="en-GB" altLang="en-US" sz="1200" dirty="0">
                <a:solidFill>
                  <a:schemeClr val="tx1"/>
                </a:solidFill>
                <a:latin typeface="Raleway" panose="020B0604020202020204" charset="0"/>
                <a:ea typeface="Times New Roman" panose="02020603050405020304" pitchFamily="18" charset="0"/>
                <a:cs typeface="Calibri" panose="020F0502020204030204" pitchFamily="34" charset="0"/>
              </a:rPr>
              <a:t> </a:t>
            </a:r>
            <a:endParaRPr lang="en-GB" altLang="en-US" sz="1200" dirty="0">
              <a:solidFill>
                <a:schemeClr val="tx1"/>
              </a:solidFill>
              <a:latin typeface="Raleway" panose="020B0604020202020204" charset="0"/>
            </a:endParaRPr>
          </a:p>
          <a:p>
            <a:pPr lvl="0" eaLnBrk="0" fontAlgn="base" hangingPunct="0">
              <a:spcBef>
                <a:spcPct val="0"/>
              </a:spcBef>
              <a:spcAft>
                <a:spcPct val="0"/>
              </a:spcAft>
              <a:buClrTx/>
            </a:pPr>
            <a:r>
              <a:rPr lang="en-GB" altLang="en-US" sz="1200" dirty="0">
                <a:solidFill>
                  <a:schemeClr val="tx1"/>
                </a:solidFill>
                <a:latin typeface="Raleway" panose="020B0604020202020204" charset="0"/>
                <a:ea typeface="Times New Roman" panose="02020603050405020304" pitchFamily="18" charset="0"/>
                <a:cs typeface="Calibri" panose="020F0502020204030204" pitchFamily="34" charset="0"/>
              </a:rPr>
              <a:t>Word Association: how would you explain </a:t>
            </a:r>
            <a:r>
              <a:rPr lang="en-GB" altLang="en-US" sz="1200" b="1" dirty="0">
                <a:solidFill>
                  <a:schemeClr val="tx1"/>
                </a:solidFill>
                <a:latin typeface="Raleway" panose="020B0604020202020204" charset="0"/>
                <a:ea typeface="Times New Roman" panose="02020603050405020304" pitchFamily="18" charset="0"/>
                <a:cs typeface="Calibri" panose="020F0502020204030204" pitchFamily="34" charset="0"/>
              </a:rPr>
              <a:t>Belonging?</a:t>
            </a:r>
            <a:endParaRPr lang="en-GB" altLang="en-US" sz="1200" dirty="0">
              <a:solidFill>
                <a:schemeClr val="tx1"/>
              </a:solidFill>
              <a:latin typeface="Raleway" panose="020B0604020202020204" charset="0"/>
            </a:endParaRPr>
          </a:p>
          <a:p>
            <a:pPr lvl="0" eaLnBrk="0" fontAlgn="base" hangingPunct="0">
              <a:spcBef>
                <a:spcPct val="0"/>
              </a:spcBef>
              <a:spcAft>
                <a:spcPct val="0"/>
              </a:spcAft>
              <a:buClrTx/>
            </a:pPr>
            <a:r>
              <a:rPr lang="en-GB" altLang="en-US" sz="1200" dirty="0">
                <a:solidFill>
                  <a:schemeClr val="tx1"/>
                </a:solidFill>
                <a:latin typeface="Raleway" panose="020B0604020202020204" charset="0"/>
                <a:ea typeface="Times New Roman" panose="02020603050405020304" pitchFamily="18" charset="0"/>
                <a:cs typeface="Calibri" panose="020F0502020204030204" pitchFamily="34" charset="0"/>
              </a:rPr>
              <a:t>Discuss ideas, ask which is the most closely linked in meaning, to them.</a:t>
            </a:r>
            <a:endParaRPr lang="en-GB" altLang="en-US" sz="1200" dirty="0">
              <a:solidFill>
                <a:schemeClr val="tx1"/>
              </a:solidFill>
              <a:latin typeface="Raleway" panose="020B0604020202020204" charset="0"/>
            </a:endParaRPr>
          </a:p>
          <a:p>
            <a:pPr lvl="0" eaLnBrk="0" fontAlgn="base" hangingPunct="0">
              <a:spcBef>
                <a:spcPct val="0"/>
              </a:spcBef>
              <a:spcAft>
                <a:spcPct val="0"/>
              </a:spcAft>
              <a:buClrTx/>
            </a:pPr>
            <a:r>
              <a:rPr lang="en-GB" altLang="en-US" sz="1200" b="1" dirty="0">
                <a:solidFill>
                  <a:schemeClr val="tx1"/>
                </a:solidFill>
                <a:latin typeface="Raleway" panose="020B0604020202020204" charset="0"/>
                <a:ea typeface="Times New Roman" panose="02020603050405020304" pitchFamily="18" charset="0"/>
                <a:cs typeface="Calibri" panose="020F0502020204030204" pitchFamily="34" charset="0"/>
              </a:rPr>
              <a:t>It would be useful to take a picture of each students’ diamond 9 for use in session 5 and 6</a:t>
            </a:r>
            <a:r>
              <a:rPr lang="en-GB" altLang="en-US" sz="1200" b="1" dirty="0">
                <a:solidFill>
                  <a:schemeClr val="tx1"/>
                </a:solidFill>
                <a:latin typeface="Calibri" panose="020F0502020204030204" pitchFamily="34" charset="0"/>
                <a:ea typeface="Times New Roman" panose="02020603050405020304" pitchFamily="18" charset="0"/>
                <a:cs typeface="Calibri" panose="020F0502020204030204" pitchFamily="34" charset="0"/>
              </a:rPr>
              <a:t>.</a:t>
            </a:r>
            <a:r>
              <a:rPr lang="en-GB" altLang="en-US" sz="1200" dirty="0">
                <a:solidFill>
                  <a:schemeClr val="tx1"/>
                </a:solidFill>
              </a:rPr>
              <a:t> </a:t>
            </a:r>
          </a:p>
        </p:txBody>
      </p:sp>
      <p:sp>
        <p:nvSpPr>
          <p:cNvPr id="76" name="Google Shape;76;p14"/>
          <p:cNvSpPr txBox="1"/>
          <p:nvPr/>
        </p:nvSpPr>
        <p:spPr>
          <a:xfrm>
            <a:off x="503950" y="4966800"/>
            <a:ext cx="6102300" cy="75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0" name="Google Shape;80;p14"/>
          <p:cNvSpPr txBox="1"/>
          <p:nvPr/>
        </p:nvSpPr>
        <p:spPr>
          <a:xfrm>
            <a:off x="364325" y="4641594"/>
            <a:ext cx="4347600" cy="376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TEACHER’S ACTIVITIES</a:t>
            </a:r>
            <a:endParaRPr sz="1400" b="0" i="0" u="none" strike="noStrike" cap="none" dirty="0">
              <a:solidFill>
                <a:srgbClr val="A98278"/>
              </a:solidFill>
              <a:latin typeface="Arial"/>
              <a:ea typeface="Arial"/>
              <a:cs typeface="Arial"/>
              <a:sym typeface="Arial"/>
            </a:endParaRPr>
          </a:p>
        </p:txBody>
      </p:sp>
      <p:sp>
        <p:nvSpPr>
          <p:cNvPr id="81" name="Google Shape;81;p14"/>
          <p:cNvSpPr txBox="1"/>
          <p:nvPr/>
        </p:nvSpPr>
        <p:spPr>
          <a:xfrm>
            <a:off x="7319875" y="3364500"/>
            <a:ext cx="2815200" cy="363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sp>
        <p:nvSpPr>
          <p:cNvPr id="82" name="Google Shape;82;p14"/>
          <p:cNvSpPr txBox="1"/>
          <p:nvPr/>
        </p:nvSpPr>
        <p:spPr>
          <a:xfrm>
            <a:off x="1273599" y="1619149"/>
            <a:ext cx="7001726" cy="1588740"/>
          </a:xfrm>
          <a:prstGeom prst="rect">
            <a:avLst/>
          </a:prstGeom>
          <a:noFill/>
          <a:ln>
            <a:noFill/>
          </a:ln>
        </p:spPr>
        <p:txBody>
          <a:bodyPr spcFirstLastPara="1" wrap="square" lIns="91425" tIns="91425" rIns="91425" bIns="91425" anchor="t" anchorCtr="0">
            <a:noAutofit/>
          </a:bodyPr>
          <a:lstStyle/>
          <a:p>
            <a:pPr marL="342900" lvl="0" indent="-342900">
              <a:buFont typeface="Arial" panose="020B0604020202020204" pitchFamily="34" charset="0"/>
              <a:buChar char="•"/>
            </a:pPr>
            <a:r>
              <a:rPr lang="en-GB" sz="1200" dirty="0">
                <a:latin typeface="Raleway" panose="020B0604020202020204" charset="0"/>
              </a:rPr>
              <a:t>develop increased awareness of different life experiences</a:t>
            </a:r>
          </a:p>
          <a:p>
            <a:pPr marL="342900" lvl="0" indent="-342900">
              <a:buFont typeface="Arial" panose="020B0604020202020204" pitchFamily="34" charset="0"/>
              <a:buChar char="•"/>
            </a:pPr>
            <a:r>
              <a:rPr lang="en-GB" sz="1200" dirty="0">
                <a:latin typeface="Raleway" panose="020B0604020202020204" charset="0"/>
              </a:rPr>
              <a:t>understand the Sustainable Development Goal 10.2 that aims to promote inclusion of all</a:t>
            </a:r>
          </a:p>
          <a:p>
            <a:pPr marL="342900" indent="-342900">
              <a:buFont typeface="Arial" panose="020B0604020202020204" pitchFamily="34" charset="0"/>
              <a:buChar char="•"/>
            </a:pPr>
            <a:r>
              <a:rPr lang="en-GB" sz="1200" dirty="0">
                <a:latin typeface="Raleway" panose="020B0604020202020204" charset="0"/>
              </a:rPr>
              <a:t>be able to explore the concept of ‘Belonging’ and  show an understanding what it means to ‘belong’</a:t>
            </a:r>
          </a:p>
          <a:p>
            <a:pPr marL="342900" lvl="0" indent="-342900">
              <a:buFont typeface="Arial" panose="020B0604020202020204" pitchFamily="34" charset="0"/>
              <a:buChar char="•"/>
            </a:pPr>
            <a:r>
              <a:rPr lang="en-GB" sz="1200" dirty="0">
                <a:latin typeface="Raleway" panose="020B0604020202020204" charset="0"/>
              </a:rPr>
              <a:t> have an opportunity to reflect on the feelings of newly arrived pupils at our school</a:t>
            </a:r>
          </a:p>
          <a:p>
            <a:pPr lvl="0"/>
            <a:r>
              <a:rPr lang="en-GB" sz="1200" dirty="0">
                <a:latin typeface="Raleway" panose="020B0604020202020204" charset="0"/>
              </a:rPr>
              <a:t> design a guide to help new pupils settle in</a:t>
            </a:r>
          </a:p>
        </p:txBody>
      </p:sp>
      <p:sp>
        <p:nvSpPr>
          <p:cNvPr id="83" name="Google Shape;83;p14"/>
          <p:cNvSpPr/>
          <p:nvPr/>
        </p:nvSpPr>
        <p:spPr>
          <a:xfrm rot="10800000" flipH="1">
            <a:off x="416050" y="988350"/>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4"/>
          <p:cNvSpPr/>
          <p:nvPr/>
        </p:nvSpPr>
        <p:spPr>
          <a:xfrm rot="10800000" flipH="1">
            <a:off x="442951" y="2911500"/>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sp>
        <p:nvSpPr>
          <p:cNvPr id="86" name="Google Shape;86;p14"/>
          <p:cNvSpPr txBox="1"/>
          <p:nvPr/>
        </p:nvSpPr>
        <p:spPr>
          <a:xfrm>
            <a:off x="8275325" y="1162150"/>
            <a:ext cx="1878900" cy="6426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800" b="1" i="1">
                <a:solidFill>
                  <a:srgbClr val="A98278"/>
                </a:solidFill>
                <a:latin typeface="Prompt"/>
                <a:ea typeface="Prompt"/>
                <a:cs typeface="Prompt"/>
                <a:sym typeface="Prompt"/>
              </a:rPr>
              <a:t>FROM THE SAT</a:t>
            </a:r>
            <a:endParaRPr sz="1800" b="1" i="1" u="none" strike="noStrike" cap="none">
              <a:solidFill>
                <a:srgbClr val="A98278"/>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a:solidFill>
                <a:srgbClr val="A98278"/>
              </a:solidFill>
              <a:latin typeface="Prompt"/>
              <a:ea typeface="Prompt"/>
              <a:cs typeface="Prompt"/>
              <a:sym typeface="Prompt"/>
            </a:endParaRPr>
          </a:p>
        </p:txBody>
      </p:sp>
      <p:sp>
        <p:nvSpPr>
          <p:cNvPr id="87" name="Google Shape;87;p14"/>
          <p:cNvSpPr txBox="1"/>
          <p:nvPr/>
        </p:nvSpPr>
        <p:spPr>
          <a:xfrm>
            <a:off x="7741299" y="1847949"/>
            <a:ext cx="2769999" cy="4048968"/>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100" b="1" i="1" dirty="0">
                <a:solidFill>
                  <a:srgbClr val="A98278"/>
                </a:solidFill>
                <a:latin typeface="Prompt"/>
                <a:ea typeface="Prompt"/>
                <a:cs typeface="Prompt"/>
                <a:sym typeface="Prompt"/>
              </a:rPr>
              <a:t>BIG IDEA</a:t>
            </a:r>
            <a:endParaRPr sz="1100" b="1" i="1" dirty="0">
              <a:solidFill>
                <a:srgbClr val="A98278"/>
              </a:solidFill>
              <a:latin typeface="Prompt"/>
              <a:ea typeface="Prompt"/>
              <a:cs typeface="Prompt"/>
              <a:sym typeface="Prompt"/>
            </a:endParaRPr>
          </a:p>
          <a:p>
            <a:pPr marL="0" marR="0" lvl="0" indent="0" algn="r" rtl="0">
              <a:lnSpc>
                <a:spcPct val="100000"/>
              </a:lnSpc>
              <a:spcBef>
                <a:spcPts val="0"/>
              </a:spcBef>
              <a:spcAft>
                <a:spcPts val="0"/>
              </a:spcAft>
              <a:buClr>
                <a:srgbClr val="000000"/>
              </a:buClr>
              <a:buSzPts val="1100"/>
              <a:buFont typeface="Arial"/>
              <a:buNone/>
            </a:pPr>
            <a:r>
              <a:rPr lang="it" sz="1800" b="1" i="1" dirty="0">
                <a:solidFill>
                  <a:srgbClr val="A98278"/>
                </a:solidFill>
                <a:latin typeface="Prompt"/>
                <a:ea typeface="Prompt"/>
                <a:cs typeface="Prompt"/>
                <a:sym typeface="Prompt"/>
              </a:rPr>
              <a:t>WHAT IS IT</a:t>
            </a:r>
          </a:p>
          <a:p>
            <a:pPr marL="0" indent="0">
              <a:buNone/>
            </a:pPr>
            <a:r>
              <a:rPr lang="en-GB" sz="1200" b="1" dirty="0">
                <a:solidFill>
                  <a:srgbClr val="FF0000"/>
                </a:solidFill>
                <a:latin typeface="Raleway" panose="020B0604020202020204" charset="0"/>
              </a:rPr>
              <a:t>Big Idea Eight </a:t>
            </a:r>
          </a:p>
          <a:p>
            <a:pPr marL="342900" indent="-342900"/>
            <a:r>
              <a:rPr lang="en-US" sz="1200" dirty="0">
                <a:latin typeface="Raleway" panose="020B0604020202020204" charset="0"/>
              </a:rPr>
              <a:t>The process of migration is resulting in the creation of new culturally-diverse societies, raising questions about what diversity is and living in a diverse society. </a:t>
            </a:r>
          </a:p>
          <a:p>
            <a:pPr marL="342900" indent="-342900"/>
            <a:r>
              <a:rPr lang="en-US" sz="1200" dirty="0">
                <a:latin typeface="Raleway" panose="020B0604020202020204" charset="0"/>
              </a:rPr>
              <a:t>Migration raises questions about how we see ‘ourselves’ and ‘the other’. </a:t>
            </a:r>
          </a:p>
          <a:p>
            <a:pPr marL="342900" indent="-342900"/>
            <a:r>
              <a:rPr lang="en-US" sz="1200" dirty="0">
                <a:latin typeface="Raleway" panose="020B0604020202020204" charset="0"/>
              </a:rPr>
              <a:t>Migrants often face prejudice and discrimination. Some countries have addressed this with new Race Equality laws to prevent discrimination and protect people’s rights. </a:t>
            </a:r>
          </a:p>
          <a:p>
            <a:pPr marL="342900" indent="-342900"/>
            <a:r>
              <a:rPr lang="en-US" sz="1200" dirty="0">
                <a:latin typeface="Raleway" panose="020B0604020202020204" charset="0"/>
              </a:rPr>
              <a:t>Governments adopt strategies to enable the integration of migrant communities</a:t>
            </a:r>
            <a:endParaRPr lang="en-GB" sz="1200" dirty="0">
              <a:latin typeface="Raleway" panose="020B0604020202020204" charset="0"/>
            </a:endParaRPr>
          </a:p>
          <a:p>
            <a:pPr lvl="0" algn="r">
              <a:buClrTx/>
              <a:defRPr/>
            </a:pPr>
            <a:r>
              <a:rPr lang="en-US" sz="1200" kern="1200" dirty="0">
                <a:solidFill>
                  <a:srgbClr val="595959"/>
                </a:solidFill>
                <a:latin typeface="Raleway" panose="020B0604020202020204" charset="0"/>
              </a:rPr>
              <a:t>.</a:t>
            </a:r>
            <a:endParaRPr lang="en-US" sz="1200" kern="1200" dirty="0">
              <a:solidFill>
                <a:srgbClr val="595959"/>
              </a:solidFill>
              <a:latin typeface="Raleway" panose="020B0604020202020204" charset="0"/>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800" b="1" i="0" u="none" strike="noStrike" cap="none" dirty="0">
              <a:solidFill>
                <a:srgbClr val="A98278"/>
              </a:solidFill>
              <a:latin typeface="Prompt"/>
              <a:ea typeface="Prompt"/>
              <a:cs typeface="Prompt"/>
              <a:sym typeface="Prompt"/>
            </a:endParaRPr>
          </a:p>
        </p:txBody>
      </p:sp>
      <p:sp>
        <p:nvSpPr>
          <p:cNvPr id="88" name="Google Shape;88;p14"/>
          <p:cNvSpPr txBox="1"/>
          <p:nvPr/>
        </p:nvSpPr>
        <p:spPr>
          <a:xfrm>
            <a:off x="7823568" y="4859100"/>
            <a:ext cx="2412900" cy="6426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100" b="1" i="1" dirty="0">
                <a:solidFill>
                  <a:srgbClr val="A98278"/>
                </a:solidFill>
                <a:latin typeface="Prompt"/>
                <a:ea typeface="Prompt"/>
                <a:cs typeface="Prompt"/>
                <a:sym typeface="Prompt"/>
              </a:rPr>
              <a:t>LEARNING OUTCOME</a:t>
            </a:r>
            <a:endParaRPr sz="1100" b="1" i="1" u="none" strike="noStrike" cap="none" dirty="0">
              <a:solidFill>
                <a:srgbClr val="A98278"/>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dirty="0">
              <a:solidFill>
                <a:srgbClr val="3174BA"/>
              </a:solidFill>
              <a:latin typeface="Prompt"/>
              <a:ea typeface="Prompt"/>
              <a:cs typeface="Prompt"/>
              <a:sym typeface="Prompt"/>
            </a:endParaRPr>
          </a:p>
        </p:txBody>
      </p:sp>
      <p:sp>
        <p:nvSpPr>
          <p:cNvPr id="90"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a:solidFill>
                  <a:srgbClr val="A98278"/>
                </a:solidFill>
                <a:latin typeface="Prompt"/>
                <a:ea typeface="Prompt"/>
                <a:cs typeface="Prompt"/>
                <a:sym typeface="Prompt"/>
              </a:rPr>
              <a:t>// </a:t>
            </a:r>
            <a:r>
              <a:rPr lang="it" b="1">
                <a:solidFill>
                  <a:srgbClr val="A98278"/>
                </a:solidFill>
                <a:latin typeface="Prompt"/>
                <a:ea typeface="Prompt"/>
                <a:cs typeface="Prompt"/>
                <a:sym typeface="Prompt"/>
              </a:rPr>
              <a:t>MIGRATION</a:t>
            </a:r>
            <a:r>
              <a:rPr lang="it" sz="1400" b="1" i="0" u="none" strike="noStrike" cap="none">
                <a:solidFill>
                  <a:srgbClr val="A98278"/>
                </a:solidFill>
                <a:latin typeface="Prompt"/>
                <a:ea typeface="Prompt"/>
                <a:cs typeface="Prompt"/>
                <a:sym typeface="Prompt"/>
              </a:rPr>
              <a:t> //</a:t>
            </a:r>
            <a:endParaRPr sz="1400" b="0" i="0" u="none" strike="noStrike" cap="none">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a:solidFill>
                  <a:srgbClr val="A98278"/>
                </a:solidFill>
                <a:latin typeface="Prompt"/>
                <a:ea typeface="Prompt"/>
                <a:cs typeface="Prompt"/>
                <a:sym typeface="Prompt"/>
              </a:rPr>
              <a:t>Teaching Learning Unit</a:t>
            </a:r>
            <a:endParaRPr sz="1400" b="0" i="0" u="none" strike="noStrike" cap="none">
              <a:solidFill>
                <a:srgbClr val="A98278"/>
              </a:solidFill>
              <a:latin typeface="Arial"/>
              <a:ea typeface="Arial"/>
              <a:cs typeface="Arial"/>
              <a:sym typeface="Arial"/>
            </a:endParaRPr>
          </a:p>
        </p:txBody>
      </p:sp>
      <p:pic>
        <p:nvPicPr>
          <p:cNvPr id="91" name="Google Shape;91;p14"/>
          <p:cNvPicPr preferRelativeResize="0"/>
          <p:nvPr/>
        </p:nvPicPr>
        <p:blipFill>
          <a:blip r:embed="rId4">
            <a:alphaModFix/>
          </a:blip>
          <a:stretch>
            <a:fillRect/>
          </a:stretch>
        </p:blipFill>
        <p:spPr>
          <a:xfrm>
            <a:off x="9280750" y="6717473"/>
            <a:ext cx="955718" cy="334501"/>
          </a:xfrm>
          <a:prstGeom prst="rect">
            <a:avLst/>
          </a:prstGeom>
          <a:noFill/>
          <a:ln>
            <a:noFill/>
          </a:ln>
        </p:spPr>
      </p:pic>
      <p:grpSp>
        <p:nvGrpSpPr>
          <p:cNvPr id="3" name="Group 2"/>
          <p:cNvGrpSpPr/>
          <p:nvPr/>
        </p:nvGrpSpPr>
        <p:grpSpPr>
          <a:xfrm>
            <a:off x="313305" y="5144287"/>
            <a:ext cx="6483590" cy="322544"/>
            <a:chOff x="462099" y="4524007"/>
            <a:chExt cx="6594081" cy="382793"/>
          </a:xfrm>
        </p:grpSpPr>
        <p:sp>
          <p:nvSpPr>
            <p:cNvPr id="77" name="Google Shape;77;p14"/>
            <p:cNvSpPr/>
            <p:nvPr/>
          </p:nvSpPr>
          <p:spPr>
            <a:xfrm>
              <a:off x="462100" y="4530000"/>
              <a:ext cx="6500700" cy="3768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4"/>
            <p:cNvSpPr txBox="1"/>
            <p:nvPr/>
          </p:nvSpPr>
          <p:spPr>
            <a:xfrm>
              <a:off x="462099" y="4524007"/>
              <a:ext cx="6594081" cy="315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1 </a:t>
              </a:r>
              <a:endParaRPr i="1" dirty="0">
                <a:solidFill>
                  <a:srgbClr val="FFFFFF"/>
                </a:solidFill>
                <a:latin typeface="Prompt SemiBold"/>
                <a:ea typeface="Prompt SemiBold"/>
                <a:cs typeface="Prompt SemiBold"/>
                <a:sym typeface="Prompt SemiBold"/>
              </a:endParaRPr>
            </a:p>
            <a:p>
              <a:pPr marL="0" marR="0" lvl="0" indent="0" algn="l" rtl="0">
                <a:lnSpc>
                  <a:spcPct val="100000"/>
                </a:lnSpc>
                <a:spcBef>
                  <a:spcPts val="0"/>
                </a:spcBef>
                <a:spcAft>
                  <a:spcPts val="0"/>
                </a:spcAft>
                <a:buClr>
                  <a:srgbClr val="000000"/>
                </a:buClr>
                <a:buSzPts val="1400"/>
                <a:buFont typeface="Arial"/>
                <a:buNone/>
              </a:pPr>
              <a:r>
                <a:rPr lang="en-GB" sz="1200" i="0" u="none" strike="noStrike" cap="none" dirty="0">
                  <a:solidFill>
                    <a:schemeClr val="tx1"/>
                  </a:solidFill>
                  <a:latin typeface="Raleway" panose="020B0604020202020204" charset="0"/>
                  <a:ea typeface="Prompt"/>
                  <a:cs typeface="Prompt"/>
                  <a:sym typeface="Prompt"/>
                </a:rPr>
                <a:t>Activity to sort the cards and consider How do I know that I belong to this school?  Diamond 9 Ranking , ranking the most important ways. If possible take a picture of each pupils finished diamond. For use in lesson 5 and 6. </a:t>
              </a:r>
              <a:endParaRPr sz="1200" i="0" u="none" strike="noStrike" cap="none" dirty="0">
                <a:solidFill>
                  <a:schemeClr val="tx1"/>
                </a:solidFill>
                <a:latin typeface="Raleway" panose="020B0604020202020204" charset="0"/>
                <a:ea typeface="Prompt"/>
                <a:cs typeface="Prompt"/>
                <a:sym typeface="Prompt"/>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16"/>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18"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sp>
        <p:nvSpPr>
          <p:cNvPr id="119"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a:solidFill>
                  <a:srgbClr val="A98278"/>
                </a:solidFill>
                <a:latin typeface="Prompt"/>
                <a:ea typeface="Prompt"/>
                <a:cs typeface="Prompt"/>
                <a:sym typeface="Prompt"/>
              </a:rPr>
              <a:t>// </a:t>
            </a:r>
            <a:r>
              <a:rPr lang="it" b="1">
                <a:solidFill>
                  <a:srgbClr val="A98278"/>
                </a:solidFill>
                <a:latin typeface="Prompt"/>
                <a:ea typeface="Prompt"/>
                <a:cs typeface="Prompt"/>
                <a:sym typeface="Prompt"/>
              </a:rPr>
              <a:t>MIGRATION</a:t>
            </a:r>
            <a:r>
              <a:rPr lang="it" sz="1400" b="1" i="0" u="none" strike="noStrike" cap="none">
                <a:solidFill>
                  <a:srgbClr val="A98278"/>
                </a:solidFill>
                <a:latin typeface="Prompt"/>
                <a:ea typeface="Prompt"/>
                <a:cs typeface="Prompt"/>
                <a:sym typeface="Prompt"/>
              </a:rPr>
              <a:t> //</a:t>
            </a:r>
            <a:endParaRPr sz="1400" b="0" i="0" u="none" strike="noStrike" cap="none">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a:solidFill>
                  <a:srgbClr val="A98278"/>
                </a:solidFill>
                <a:latin typeface="Prompt"/>
                <a:ea typeface="Prompt"/>
                <a:cs typeface="Prompt"/>
                <a:sym typeface="Prompt"/>
              </a:rPr>
              <a:t>Teaching Learning Unit</a:t>
            </a:r>
            <a:endParaRPr sz="1400" b="0" i="0" u="none" strike="noStrike" cap="none">
              <a:solidFill>
                <a:srgbClr val="A98278"/>
              </a:solidFill>
              <a:latin typeface="Arial"/>
              <a:ea typeface="Arial"/>
              <a:cs typeface="Arial"/>
              <a:sym typeface="Arial"/>
            </a:endParaRPr>
          </a:p>
        </p:txBody>
      </p:sp>
      <p:pic>
        <p:nvPicPr>
          <p:cNvPr id="120" name="Google Shape;120;p16"/>
          <p:cNvPicPr preferRelativeResize="0"/>
          <p:nvPr/>
        </p:nvPicPr>
        <p:blipFill>
          <a:blip r:embed="rId4">
            <a:alphaModFix/>
          </a:blip>
          <a:stretch>
            <a:fillRect/>
          </a:stretch>
        </p:blipFill>
        <p:spPr>
          <a:xfrm>
            <a:off x="9280750" y="6717473"/>
            <a:ext cx="955718" cy="334501"/>
          </a:xfrm>
          <a:prstGeom prst="rect">
            <a:avLst/>
          </a:prstGeom>
          <a:noFill/>
          <a:ln>
            <a:noFill/>
          </a:ln>
        </p:spPr>
      </p:pic>
      <p:sp>
        <p:nvSpPr>
          <p:cNvPr id="125" name="Google Shape;125;p16"/>
          <p:cNvSpPr/>
          <p:nvPr/>
        </p:nvSpPr>
        <p:spPr>
          <a:xfrm rot="10800000" flipH="1">
            <a:off x="428825" y="1016567"/>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 name="Group 44"/>
          <p:cNvGrpSpPr/>
          <p:nvPr/>
        </p:nvGrpSpPr>
        <p:grpSpPr>
          <a:xfrm>
            <a:off x="428825" y="1189884"/>
            <a:ext cx="6500700" cy="399411"/>
            <a:chOff x="462100" y="4507389"/>
            <a:chExt cx="6500700" cy="399411"/>
          </a:xfrm>
        </p:grpSpPr>
        <p:sp>
          <p:nvSpPr>
            <p:cNvPr id="46" name="Google Shape;77;p14"/>
            <p:cNvSpPr/>
            <p:nvPr/>
          </p:nvSpPr>
          <p:spPr>
            <a:xfrm>
              <a:off x="462100" y="4530000"/>
              <a:ext cx="6500700" cy="3768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92;p14"/>
            <p:cNvSpPr txBox="1"/>
            <p:nvPr/>
          </p:nvSpPr>
          <p:spPr>
            <a:xfrm>
              <a:off x="550000" y="4507389"/>
              <a:ext cx="4195200" cy="315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b="1" dirty="0">
                  <a:solidFill>
                    <a:srgbClr val="FFFFFF"/>
                  </a:solidFill>
                  <a:latin typeface="Raleway" panose="020B0604020202020204" charset="0"/>
                  <a:ea typeface="Prompt"/>
                  <a:cs typeface="Prompt"/>
                  <a:sym typeface="Prompt"/>
                </a:rPr>
                <a:t>ACTIVITY 1: </a:t>
              </a:r>
              <a:r>
                <a:rPr lang="en-GB" sz="1800" b="1" dirty="0">
                  <a:solidFill>
                    <a:srgbClr val="FFFFFF"/>
                  </a:solidFill>
                  <a:latin typeface="Raleway" panose="020B0604020202020204" charset="0"/>
                  <a:ea typeface="Prompt"/>
                  <a:cs typeface="Prompt"/>
                  <a:sym typeface="Prompt"/>
                </a:rPr>
                <a:t>How do I belong? </a:t>
              </a:r>
              <a:endParaRPr sz="1400" b="1" i="0" u="none" strike="noStrike" cap="none" dirty="0">
                <a:solidFill>
                  <a:srgbClr val="3174BA"/>
                </a:solidFill>
                <a:latin typeface="Raleway" panose="020B0604020202020204" charset="0"/>
                <a:ea typeface="Prompt"/>
                <a:cs typeface="Prompt"/>
                <a:sym typeface="Prompt"/>
              </a:endParaRPr>
            </a:p>
          </p:txBody>
        </p:sp>
      </p:grpSp>
      <p:pic>
        <p:nvPicPr>
          <p:cNvPr id="2" name="Picture 1">
            <a:extLst>
              <a:ext uri="{FF2B5EF4-FFF2-40B4-BE49-F238E27FC236}">
                <a16:creationId xmlns:a16="http://schemas.microsoft.com/office/drawing/2014/main" id="{5DEC8611-31CD-4B1C-9606-5694C07F4300}"/>
              </a:ext>
            </a:extLst>
          </p:cNvPr>
          <p:cNvPicPr>
            <a:picLocks noChangeAspect="1"/>
          </p:cNvPicPr>
          <p:nvPr/>
        </p:nvPicPr>
        <p:blipFill>
          <a:blip r:embed="rId5"/>
          <a:stretch>
            <a:fillRect/>
          </a:stretch>
        </p:blipFill>
        <p:spPr>
          <a:xfrm>
            <a:off x="3570062" y="2562336"/>
            <a:ext cx="3621338" cy="3414056"/>
          </a:xfrm>
          <a:prstGeom prst="rect">
            <a:avLst/>
          </a:prstGeom>
        </p:spPr>
      </p:pic>
    </p:spTree>
    <p:extLst>
      <p:ext uri="{BB962C8B-B14F-4D97-AF65-F5344CB8AC3E}">
        <p14:creationId xmlns:p14="http://schemas.microsoft.com/office/powerpoint/2010/main" val="3209532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16"/>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18"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sp>
        <p:nvSpPr>
          <p:cNvPr id="119"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a:solidFill>
                  <a:srgbClr val="A98278"/>
                </a:solidFill>
                <a:latin typeface="Prompt"/>
                <a:ea typeface="Prompt"/>
                <a:cs typeface="Prompt"/>
                <a:sym typeface="Prompt"/>
              </a:rPr>
              <a:t>// </a:t>
            </a:r>
            <a:r>
              <a:rPr lang="it" b="1">
                <a:solidFill>
                  <a:srgbClr val="A98278"/>
                </a:solidFill>
                <a:latin typeface="Prompt"/>
                <a:ea typeface="Prompt"/>
                <a:cs typeface="Prompt"/>
                <a:sym typeface="Prompt"/>
              </a:rPr>
              <a:t>MIGRATION</a:t>
            </a:r>
            <a:r>
              <a:rPr lang="it" sz="1400" b="1" i="0" u="none" strike="noStrike" cap="none">
                <a:solidFill>
                  <a:srgbClr val="A98278"/>
                </a:solidFill>
                <a:latin typeface="Prompt"/>
                <a:ea typeface="Prompt"/>
                <a:cs typeface="Prompt"/>
                <a:sym typeface="Prompt"/>
              </a:rPr>
              <a:t> //</a:t>
            </a:r>
            <a:endParaRPr sz="1400" b="0" i="0" u="none" strike="noStrike" cap="none">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a:solidFill>
                  <a:srgbClr val="A98278"/>
                </a:solidFill>
                <a:latin typeface="Prompt"/>
                <a:ea typeface="Prompt"/>
                <a:cs typeface="Prompt"/>
                <a:sym typeface="Prompt"/>
              </a:rPr>
              <a:t>Teaching Learning Unit</a:t>
            </a:r>
            <a:endParaRPr sz="1400" b="0" i="0" u="none" strike="noStrike" cap="none">
              <a:solidFill>
                <a:srgbClr val="A98278"/>
              </a:solidFill>
              <a:latin typeface="Arial"/>
              <a:ea typeface="Arial"/>
              <a:cs typeface="Arial"/>
              <a:sym typeface="Arial"/>
            </a:endParaRPr>
          </a:p>
        </p:txBody>
      </p:sp>
      <p:pic>
        <p:nvPicPr>
          <p:cNvPr id="120" name="Google Shape;120;p16"/>
          <p:cNvPicPr preferRelativeResize="0"/>
          <p:nvPr/>
        </p:nvPicPr>
        <p:blipFill>
          <a:blip r:embed="rId4">
            <a:alphaModFix/>
          </a:blip>
          <a:stretch>
            <a:fillRect/>
          </a:stretch>
        </p:blipFill>
        <p:spPr>
          <a:xfrm>
            <a:off x="9280750" y="6717473"/>
            <a:ext cx="955718" cy="334501"/>
          </a:xfrm>
          <a:prstGeom prst="rect">
            <a:avLst/>
          </a:prstGeom>
          <a:noFill/>
          <a:ln>
            <a:noFill/>
          </a:ln>
        </p:spPr>
      </p:pic>
      <p:sp>
        <p:nvSpPr>
          <p:cNvPr id="125" name="Google Shape;125;p16"/>
          <p:cNvSpPr/>
          <p:nvPr/>
        </p:nvSpPr>
        <p:spPr>
          <a:xfrm rot="10800000" flipH="1">
            <a:off x="428825" y="1016567"/>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45" name="Group 44"/>
          <p:cNvGrpSpPr/>
          <p:nvPr/>
        </p:nvGrpSpPr>
        <p:grpSpPr>
          <a:xfrm>
            <a:off x="428824" y="1189884"/>
            <a:ext cx="7925903" cy="376800"/>
            <a:chOff x="462100" y="4530000"/>
            <a:chExt cx="6500700" cy="376800"/>
          </a:xfrm>
        </p:grpSpPr>
        <p:sp>
          <p:nvSpPr>
            <p:cNvPr id="46" name="Google Shape;77;p14"/>
            <p:cNvSpPr/>
            <p:nvPr/>
          </p:nvSpPr>
          <p:spPr>
            <a:xfrm>
              <a:off x="462100" y="4530000"/>
              <a:ext cx="6500700" cy="3768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92;p14"/>
            <p:cNvSpPr txBox="1"/>
            <p:nvPr/>
          </p:nvSpPr>
          <p:spPr>
            <a:xfrm>
              <a:off x="516724" y="4580125"/>
              <a:ext cx="6273485" cy="315600"/>
            </a:xfrm>
            <a:prstGeom prst="rect">
              <a:avLst/>
            </a:prstGeom>
            <a:noFill/>
            <a:ln>
              <a:noFill/>
            </a:ln>
          </p:spPr>
          <p:txBody>
            <a:bodyPr spcFirstLastPara="1" wrap="square" lIns="91425" tIns="91425" rIns="91425" bIns="91425" anchor="t" anchorCtr="0">
              <a:noAutofit/>
            </a:bodyPr>
            <a:lstStyle/>
            <a:p>
              <a:pPr>
                <a:buSzPts val="1100"/>
              </a:pPr>
              <a:r>
                <a:rPr lang="it" sz="1800" b="1" dirty="0">
                  <a:solidFill>
                    <a:srgbClr val="FFFFFF"/>
                  </a:solidFill>
                  <a:latin typeface="Prompt"/>
                  <a:ea typeface="Prompt"/>
                  <a:cs typeface="Prompt"/>
                  <a:sym typeface="Prompt"/>
                </a:rPr>
                <a:t>ACTIVITY 1:</a:t>
              </a:r>
              <a:r>
                <a:rPr lang="en-GB" sz="1800" b="1" dirty="0">
                  <a:solidFill>
                    <a:srgbClr val="FFFFFF"/>
                  </a:solidFill>
                  <a:latin typeface="Prompt"/>
                  <a:ea typeface="Prompt"/>
                  <a:cs typeface="Prompt"/>
                  <a:sym typeface="Prompt"/>
                </a:rPr>
                <a:t>Belonging  </a:t>
              </a:r>
              <a:r>
                <a:rPr lang="en-GB" sz="1800" dirty="0"/>
                <a:t>1.2 How do I know I belong to this school?</a:t>
              </a:r>
            </a:p>
            <a:p>
              <a:pPr marL="0" marR="0" lvl="0" indent="0" algn="l" rtl="0">
                <a:lnSpc>
                  <a:spcPct val="100000"/>
                </a:lnSpc>
                <a:spcBef>
                  <a:spcPts val="0"/>
                </a:spcBef>
                <a:spcAft>
                  <a:spcPts val="0"/>
                </a:spcAft>
                <a:buClr>
                  <a:srgbClr val="000000"/>
                </a:buClr>
                <a:buSzPts val="1100"/>
                <a:buFont typeface="Arial"/>
                <a:buNone/>
              </a:pPr>
              <a:r>
                <a:rPr lang="en-GB" sz="1800" b="1" dirty="0">
                  <a:solidFill>
                    <a:srgbClr val="FFFFFF"/>
                  </a:solidFill>
                  <a:latin typeface="Prompt"/>
                  <a:ea typeface="Prompt"/>
                  <a:cs typeface="Prompt"/>
                  <a:sym typeface="Prompt"/>
                </a:rPr>
                <a:t> </a:t>
              </a:r>
              <a:endParaRPr sz="1400" b="1" i="0" u="none" strike="noStrike" cap="none" dirty="0">
                <a:solidFill>
                  <a:srgbClr val="3174BA"/>
                </a:solidFill>
                <a:latin typeface="Prompt"/>
                <a:ea typeface="Prompt"/>
                <a:cs typeface="Prompt"/>
                <a:sym typeface="Prompt"/>
              </a:endParaRPr>
            </a:p>
          </p:txBody>
        </p:sp>
      </p:grpSp>
      <p:pic>
        <p:nvPicPr>
          <p:cNvPr id="2" name="Picture 1">
            <a:extLst>
              <a:ext uri="{FF2B5EF4-FFF2-40B4-BE49-F238E27FC236}">
                <a16:creationId xmlns:a16="http://schemas.microsoft.com/office/drawing/2014/main" id="{A2AADEBC-34B5-44CE-AFCA-6CD035FCD77E}"/>
              </a:ext>
            </a:extLst>
          </p:cNvPr>
          <p:cNvPicPr>
            <a:picLocks noChangeAspect="1"/>
          </p:cNvPicPr>
          <p:nvPr/>
        </p:nvPicPr>
        <p:blipFill>
          <a:blip r:embed="rId5"/>
          <a:stretch>
            <a:fillRect/>
          </a:stretch>
        </p:blipFill>
        <p:spPr>
          <a:xfrm>
            <a:off x="1037631" y="1905765"/>
            <a:ext cx="6237601" cy="5146209"/>
          </a:xfrm>
          <a:prstGeom prst="rect">
            <a:avLst/>
          </a:prstGeom>
        </p:spPr>
      </p:pic>
    </p:spTree>
    <p:extLst>
      <p:ext uri="{BB962C8B-B14F-4D97-AF65-F5344CB8AC3E}">
        <p14:creationId xmlns:p14="http://schemas.microsoft.com/office/powerpoint/2010/main" val="4103523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grpSp>
        <p:nvGrpSpPr>
          <p:cNvPr id="3" name="Group 2"/>
          <p:cNvGrpSpPr/>
          <p:nvPr/>
        </p:nvGrpSpPr>
        <p:grpSpPr>
          <a:xfrm>
            <a:off x="364318" y="0"/>
            <a:ext cx="9872150" cy="1140655"/>
            <a:chOff x="364325" y="290950"/>
            <a:chExt cx="9872150" cy="1140655"/>
          </a:xfrm>
        </p:grpSpPr>
        <p:pic>
          <p:nvPicPr>
            <p:cNvPr id="117" name="Google Shape;117;p16"/>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18"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sp>
          <p:nvSpPr>
            <p:cNvPr id="119"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A98278"/>
                  </a:solidFill>
                  <a:latin typeface="Prompt"/>
                  <a:ea typeface="Prompt"/>
                  <a:cs typeface="Prompt"/>
                  <a:sym typeface="Prompt"/>
                </a:rPr>
                <a:t>// </a:t>
              </a:r>
              <a:r>
                <a:rPr lang="it" b="1" dirty="0">
                  <a:solidFill>
                    <a:srgbClr val="A98278"/>
                  </a:solidFill>
                  <a:latin typeface="Prompt"/>
                  <a:ea typeface="Prompt"/>
                  <a:cs typeface="Prompt"/>
                  <a:sym typeface="Prompt"/>
                </a:rPr>
                <a:t>MIGRATION</a:t>
              </a:r>
              <a:r>
                <a:rPr lang="it" sz="1400" b="1" i="0" u="none" strike="noStrike" cap="none" dirty="0">
                  <a:solidFill>
                    <a:srgbClr val="A98278"/>
                  </a:solidFill>
                  <a:latin typeface="Prompt"/>
                  <a:ea typeface="Prompt"/>
                  <a:cs typeface="Prompt"/>
                  <a:sym typeface="Prompt"/>
                </a:rPr>
                <a:t> //</a:t>
              </a:r>
              <a:endParaRPr sz="1400" b="0" i="0" u="none" strike="noStrike" cap="none" dirty="0">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Teaching Learning Unit</a:t>
              </a:r>
              <a:endParaRPr sz="1400" b="0" i="0" u="none" strike="noStrike" cap="none" dirty="0">
                <a:solidFill>
                  <a:srgbClr val="A98278"/>
                </a:solidFill>
                <a:latin typeface="Arial"/>
                <a:ea typeface="Arial"/>
                <a:cs typeface="Arial"/>
                <a:sym typeface="Arial"/>
              </a:endParaRPr>
            </a:p>
          </p:txBody>
        </p:sp>
        <p:sp>
          <p:nvSpPr>
            <p:cNvPr id="125" name="Google Shape;125;p16"/>
            <p:cNvSpPr/>
            <p:nvPr/>
          </p:nvSpPr>
          <p:spPr>
            <a:xfrm rot="10800000" flipH="1">
              <a:off x="428825" y="944453"/>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92;p14"/>
            <p:cNvSpPr txBox="1"/>
            <p:nvPr/>
          </p:nvSpPr>
          <p:spPr>
            <a:xfrm>
              <a:off x="483450" y="1116005"/>
              <a:ext cx="4854094" cy="315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2: A TALE OF TWO TOWNS</a:t>
              </a:r>
              <a:endParaRPr i="1" dirty="0">
                <a:solidFill>
                  <a:srgbClr val="FFFFFF"/>
                </a:solidFill>
                <a:latin typeface="Prompt SemiBold"/>
                <a:ea typeface="Prompt SemiBold"/>
                <a:cs typeface="Prompt SemiBold"/>
                <a:sym typeface="Prompt SemiBold"/>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dirty="0">
                <a:solidFill>
                  <a:srgbClr val="3174BA"/>
                </a:solidFill>
                <a:latin typeface="Prompt"/>
                <a:ea typeface="Prompt"/>
                <a:cs typeface="Prompt"/>
                <a:sym typeface="Prompt"/>
              </a:endParaRPr>
            </a:p>
          </p:txBody>
        </p:sp>
      </p:grpSp>
      <p:pic>
        <p:nvPicPr>
          <p:cNvPr id="14" name="Google Shape;120;p16"/>
          <p:cNvPicPr preferRelativeResize="0"/>
          <p:nvPr/>
        </p:nvPicPr>
        <p:blipFill>
          <a:blip r:embed="rId4">
            <a:alphaModFix/>
          </a:blip>
          <a:stretch>
            <a:fillRect/>
          </a:stretch>
        </p:blipFill>
        <p:spPr>
          <a:xfrm>
            <a:off x="9280750" y="6717473"/>
            <a:ext cx="955718" cy="334501"/>
          </a:xfrm>
          <a:prstGeom prst="rect">
            <a:avLst/>
          </a:prstGeom>
          <a:noFill/>
          <a:ln>
            <a:noFill/>
          </a:ln>
        </p:spPr>
      </p:pic>
      <p:sp>
        <p:nvSpPr>
          <p:cNvPr id="4" name="Rectangle 3">
            <a:extLst>
              <a:ext uri="{FF2B5EF4-FFF2-40B4-BE49-F238E27FC236}">
                <a16:creationId xmlns:a16="http://schemas.microsoft.com/office/drawing/2014/main" id="{4DE0D4BC-3751-436A-926E-8B8A51DB51AA}"/>
              </a:ext>
            </a:extLst>
          </p:cNvPr>
          <p:cNvSpPr/>
          <p:nvPr/>
        </p:nvSpPr>
        <p:spPr>
          <a:xfrm>
            <a:off x="705116" y="2413430"/>
            <a:ext cx="8946625" cy="4351961"/>
          </a:xfrm>
          <a:prstGeom prst="rect">
            <a:avLst/>
          </a:prstGeom>
        </p:spPr>
        <p:txBody>
          <a:bodyPr wrap="square">
            <a:spAutoFit/>
          </a:bodyPr>
          <a:lstStyle/>
          <a:p>
            <a:pPr marL="342900" lvl="0" indent="-342900">
              <a:spcBef>
                <a:spcPct val="20000"/>
              </a:spcBef>
              <a:buClrTx/>
            </a:pPr>
            <a:r>
              <a:rPr lang="en-GB" sz="3200" kern="1200" dirty="0">
                <a:solidFill>
                  <a:prstClr val="black"/>
                </a:solidFill>
                <a:latin typeface="Raleway" panose="020B0604020202020204" charset="0"/>
                <a:ea typeface="+mn-ea"/>
                <a:cs typeface="+mn-cs"/>
              </a:rPr>
              <a:t>When you transferred from Primary school, how did you </a:t>
            </a:r>
            <a:r>
              <a:rPr lang="en-GB" sz="3200" kern="1200" dirty="0">
                <a:solidFill>
                  <a:srgbClr val="C00000"/>
                </a:solidFill>
                <a:latin typeface="Raleway" panose="020B0604020202020204" charset="0"/>
                <a:ea typeface="+mn-ea"/>
                <a:cs typeface="+mn-cs"/>
              </a:rPr>
              <a:t>feel</a:t>
            </a:r>
            <a:r>
              <a:rPr lang="en-GB" sz="3200" kern="1200" dirty="0">
                <a:solidFill>
                  <a:prstClr val="black"/>
                </a:solidFill>
                <a:latin typeface="Raleway" panose="020B0604020202020204" charset="0"/>
                <a:ea typeface="+mn-ea"/>
                <a:cs typeface="+mn-cs"/>
              </a:rPr>
              <a:t> over the summer, between schools?</a:t>
            </a:r>
          </a:p>
          <a:p>
            <a:pPr marL="342900" lvl="0" indent="-342900">
              <a:spcBef>
                <a:spcPct val="20000"/>
              </a:spcBef>
              <a:buClrTx/>
            </a:pPr>
            <a:endParaRPr lang="en-GB" sz="3600" kern="1200" dirty="0">
              <a:solidFill>
                <a:prstClr val="black"/>
              </a:solidFill>
              <a:latin typeface="Raleway" panose="020B0604020202020204" charset="0"/>
              <a:ea typeface="+mn-ea"/>
              <a:cs typeface="+mn-cs"/>
            </a:endParaRPr>
          </a:p>
          <a:p>
            <a:pPr marL="342900" lvl="0" indent="-342900">
              <a:spcBef>
                <a:spcPct val="20000"/>
              </a:spcBef>
              <a:buClrTx/>
              <a:buFont typeface="Arial" pitchFamily="34" charset="0"/>
              <a:buChar char="•"/>
            </a:pPr>
            <a:r>
              <a:rPr lang="en-GB" sz="3200" kern="1200" dirty="0">
                <a:solidFill>
                  <a:prstClr val="black"/>
                </a:solidFill>
                <a:latin typeface="Raleway" panose="020B0604020202020204" charset="0"/>
                <a:ea typeface="+mn-ea"/>
                <a:cs typeface="+mn-cs"/>
              </a:rPr>
              <a:t>What did the schools do to help you settle in? </a:t>
            </a:r>
            <a:endParaRPr lang="en-GB" sz="3600" kern="1200" dirty="0">
              <a:solidFill>
                <a:prstClr val="black"/>
              </a:solidFill>
              <a:latin typeface="Raleway" panose="020B0604020202020204" charset="0"/>
              <a:ea typeface="+mn-ea"/>
              <a:cs typeface="+mn-cs"/>
            </a:endParaRPr>
          </a:p>
          <a:p>
            <a:pPr marL="742950" lvl="1" indent="-285750">
              <a:spcBef>
                <a:spcPct val="20000"/>
              </a:spcBef>
              <a:buClrTx/>
              <a:buFont typeface="Arial" pitchFamily="34" charset="0"/>
              <a:buChar char="–"/>
            </a:pPr>
            <a:r>
              <a:rPr lang="en-GB" sz="2800" kern="1200" dirty="0">
                <a:solidFill>
                  <a:prstClr val="black"/>
                </a:solidFill>
                <a:latin typeface="Raleway" panose="020B0604020202020204" charset="0"/>
                <a:ea typeface="+mn-ea"/>
                <a:cs typeface="+mn-cs"/>
              </a:rPr>
              <a:t>What went on in Year 5 &amp; 6,</a:t>
            </a:r>
          </a:p>
          <a:p>
            <a:pPr marL="742950" lvl="1" indent="-285750">
              <a:spcBef>
                <a:spcPct val="20000"/>
              </a:spcBef>
              <a:buClrTx/>
              <a:buFont typeface="Arial" pitchFamily="34" charset="0"/>
              <a:buChar char="–"/>
            </a:pPr>
            <a:r>
              <a:rPr lang="en-GB" sz="2800" kern="1200" dirty="0">
                <a:solidFill>
                  <a:prstClr val="black"/>
                </a:solidFill>
                <a:latin typeface="Raleway" panose="020B0604020202020204" charset="0"/>
                <a:ea typeface="+mn-ea"/>
                <a:cs typeface="+mn-cs"/>
              </a:rPr>
              <a:t>then at the start of year 7?</a:t>
            </a:r>
          </a:p>
        </p:txBody>
      </p:sp>
      <p:pic>
        <p:nvPicPr>
          <p:cNvPr id="5" name="Picture 4">
            <a:extLst>
              <a:ext uri="{FF2B5EF4-FFF2-40B4-BE49-F238E27FC236}">
                <a16:creationId xmlns:a16="http://schemas.microsoft.com/office/drawing/2014/main" id="{4057469A-3A44-4287-B062-DB2F6C2291DB}"/>
              </a:ext>
            </a:extLst>
          </p:cNvPr>
          <p:cNvPicPr>
            <a:picLocks noChangeAspect="1"/>
          </p:cNvPicPr>
          <p:nvPr/>
        </p:nvPicPr>
        <p:blipFill>
          <a:blip r:embed="rId5"/>
          <a:stretch>
            <a:fillRect/>
          </a:stretch>
        </p:blipFill>
        <p:spPr>
          <a:xfrm>
            <a:off x="3012728" y="940533"/>
            <a:ext cx="3798137" cy="1176630"/>
          </a:xfrm>
          <a:prstGeom prst="rect">
            <a:avLst/>
          </a:prstGeom>
        </p:spPr>
      </p:pic>
    </p:spTree>
    <p:extLst>
      <p:ext uri="{BB962C8B-B14F-4D97-AF65-F5344CB8AC3E}">
        <p14:creationId xmlns:p14="http://schemas.microsoft.com/office/powerpoint/2010/main" val="2204342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384345887"/>
              </p:ext>
            </p:extLst>
          </p:nvPr>
        </p:nvGraphicFramePr>
        <p:xfrm>
          <a:off x="473283" y="845592"/>
          <a:ext cx="9763185" cy="65087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A98278"/>
                </a:solidFill>
                <a:latin typeface="Prompt"/>
                <a:ea typeface="Prompt"/>
                <a:cs typeface="Prompt"/>
                <a:sym typeface="Prompt"/>
              </a:rPr>
              <a:t>// </a:t>
            </a:r>
            <a:r>
              <a:rPr lang="it" b="1" dirty="0">
                <a:solidFill>
                  <a:srgbClr val="A98278"/>
                </a:solidFill>
                <a:latin typeface="Prompt"/>
                <a:ea typeface="Prompt"/>
                <a:cs typeface="Prompt"/>
                <a:sym typeface="Prompt"/>
              </a:rPr>
              <a:t>MIGRATION</a:t>
            </a:r>
            <a:r>
              <a:rPr lang="it" sz="1400" b="1" i="0" u="none" strike="noStrike" cap="none" dirty="0">
                <a:solidFill>
                  <a:srgbClr val="A98278"/>
                </a:solidFill>
                <a:latin typeface="Prompt"/>
                <a:ea typeface="Prompt"/>
                <a:cs typeface="Prompt"/>
                <a:sym typeface="Prompt"/>
              </a:rPr>
              <a:t> //</a:t>
            </a:r>
            <a:endParaRPr sz="1400" b="0" i="0" u="none" strike="noStrike" cap="none" dirty="0">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Teaching Learning Unit</a:t>
            </a:r>
            <a:endParaRPr sz="1400" b="0" i="0" u="none" strike="noStrike" cap="none" dirty="0">
              <a:solidFill>
                <a:srgbClr val="A98278"/>
              </a:solidFill>
              <a:latin typeface="Arial"/>
              <a:ea typeface="Arial"/>
              <a:cs typeface="Arial"/>
              <a:sym typeface="Arial"/>
            </a:endParaRPr>
          </a:p>
        </p:txBody>
      </p:sp>
      <p:sp>
        <p:nvSpPr>
          <p:cNvPr id="6" name="Google Shape;125;p16"/>
          <p:cNvSpPr/>
          <p:nvPr/>
        </p:nvSpPr>
        <p:spPr>
          <a:xfrm rot="10800000" flipH="1">
            <a:off x="428825" y="944453"/>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pic>
        <p:nvPicPr>
          <p:cNvPr id="8" name="Google Shape;117;p16"/>
          <p:cNvPicPr preferRelativeResize="0"/>
          <p:nvPr/>
        </p:nvPicPr>
        <p:blipFill rotWithShape="1">
          <a:blip r:embed="rId8">
            <a:alphaModFix/>
          </a:blip>
          <a:srcRect/>
          <a:stretch/>
        </p:blipFill>
        <p:spPr>
          <a:xfrm>
            <a:off x="8623675" y="322925"/>
            <a:ext cx="1612800" cy="522667"/>
          </a:xfrm>
          <a:prstGeom prst="rect">
            <a:avLst/>
          </a:prstGeom>
          <a:noFill/>
          <a:ln>
            <a:noFill/>
          </a:ln>
        </p:spPr>
      </p:pic>
      <p:pic>
        <p:nvPicPr>
          <p:cNvPr id="9" name="Google Shape;120;p16"/>
          <p:cNvPicPr preferRelativeResize="0"/>
          <p:nvPr/>
        </p:nvPicPr>
        <p:blipFill>
          <a:blip r:embed="rId9">
            <a:alphaModFix/>
          </a:blip>
          <a:stretch>
            <a:fillRect/>
          </a:stretch>
        </p:blipFill>
        <p:spPr>
          <a:xfrm>
            <a:off x="9280750" y="6717473"/>
            <a:ext cx="955718" cy="334501"/>
          </a:xfrm>
          <a:prstGeom prst="rect">
            <a:avLst/>
          </a:prstGeom>
          <a:noFill/>
          <a:ln>
            <a:noFill/>
          </a:ln>
        </p:spPr>
      </p:pic>
      <p:pic>
        <p:nvPicPr>
          <p:cNvPr id="2" name="Picture 1">
            <a:extLst>
              <a:ext uri="{FF2B5EF4-FFF2-40B4-BE49-F238E27FC236}">
                <a16:creationId xmlns:a16="http://schemas.microsoft.com/office/drawing/2014/main" id="{9AA6CA71-5B7C-448C-B5BC-3FF02B6E4C29}"/>
              </a:ext>
            </a:extLst>
          </p:cNvPr>
          <p:cNvPicPr>
            <a:picLocks noChangeAspect="1"/>
          </p:cNvPicPr>
          <p:nvPr/>
        </p:nvPicPr>
        <p:blipFill>
          <a:blip r:embed="rId10"/>
          <a:stretch>
            <a:fillRect/>
          </a:stretch>
        </p:blipFill>
        <p:spPr>
          <a:xfrm>
            <a:off x="192505" y="1094614"/>
            <a:ext cx="3243714" cy="753438"/>
          </a:xfrm>
          <a:prstGeom prst="rect">
            <a:avLst/>
          </a:prstGeom>
        </p:spPr>
      </p:pic>
    </p:spTree>
    <p:extLst>
      <p:ext uri="{BB962C8B-B14F-4D97-AF65-F5344CB8AC3E}">
        <p14:creationId xmlns:p14="http://schemas.microsoft.com/office/powerpoint/2010/main" val="32979148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64325" y="290950"/>
            <a:ext cx="9872150" cy="704803"/>
            <a:chOff x="364325" y="290950"/>
            <a:chExt cx="9872150" cy="704803"/>
          </a:xfrm>
        </p:grpSpPr>
        <p:sp>
          <p:nvSpPr>
            <p:cNvPr id="7"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A98278"/>
                  </a:solidFill>
                  <a:latin typeface="Prompt"/>
                  <a:ea typeface="Prompt"/>
                  <a:cs typeface="Prompt"/>
                  <a:sym typeface="Prompt"/>
                </a:rPr>
                <a:t>// </a:t>
              </a:r>
              <a:r>
                <a:rPr lang="it" b="1" dirty="0">
                  <a:solidFill>
                    <a:srgbClr val="A98278"/>
                  </a:solidFill>
                  <a:latin typeface="Prompt"/>
                  <a:ea typeface="Prompt"/>
                  <a:cs typeface="Prompt"/>
                  <a:sym typeface="Prompt"/>
                </a:rPr>
                <a:t>MIGRATION</a:t>
              </a:r>
              <a:r>
                <a:rPr lang="it" sz="1400" b="1" i="0" u="none" strike="noStrike" cap="none" dirty="0">
                  <a:solidFill>
                    <a:srgbClr val="A98278"/>
                  </a:solidFill>
                  <a:latin typeface="Prompt"/>
                  <a:ea typeface="Prompt"/>
                  <a:cs typeface="Prompt"/>
                  <a:sym typeface="Prompt"/>
                </a:rPr>
                <a:t> //</a:t>
              </a:r>
              <a:endParaRPr sz="1400" b="0" i="0" u="none" strike="noStrike" cap="none" dirty="0">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Teaching Learning Unit</a:t>
              </a:r>
              <a:endParaRPr sz="1400" b="0" i="0" u="none" strike="noStrike" cap="none" dirty="0">
                <a:solidFill>
                  <a:srgbClr val="A98278"/>
                </a:solidFill>
                <a:latin typeface="Arial"/>
                <a:ea typeface="Arial"/>
                <a:cs typeface="Arial"/>
                <a:sym typeface="Arial"/>
              </a:endParaRPr>
            </a:p>
          </p:txBody>
        </p:sp>
        <p:sp>
          <p:nvSpPr>
            <p:cNvPr id="8" name="Google Shape;125;p16"/>
            <p:cNvSpPr/>
            <p:nvPr/>
          </p:nvSpPr>
          <p:spPr>
            <a:xfrm rot="10800000" flipH="1">
              <a:off x="428825" y="944453"/>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a:solidFill>
                    <a:srgbClr val="595959"/>
                  </a:solidFill>
                  <a:latin typeface="Prompt"/>
                  <a:ea typeface="Prompt"/>
                  <a:cs typeface="Prompt"/>
                  <a:sym typeface="Prompt"/>
                </a:rPr>
                <a:t>LESSON</a:t>
              </a:r>
              <a:r>
                <a:rPr lang="it" sz="2200" b="1">
                  <a:solidFill>
                    <a:srgbClr val="595959"/>
                  </a:solidFill>
                  <a:latin typeface="Prompt"/>
                  <a:ea typeface="Prompt"/>
                  <a:cs typeface="Prompt"/>
                  <a:sym typeface="Prompt"/>
                </a:rPr>
                <a:t>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pic>
          <p:nvPicPr>
            <p:cNvPr id="10" name="Google Shape;117;p16"/>
            <p:cNvPicPr preferRelativeResize="0"/>
            <p:nvPr/>
          </p:nvPicPr>
          <p:blipFill rotWithShape="1">
            <a:blip r:embed="rId3">
              <a:alphaModFix/>
            </a:blip>
            <a:srcRect/>
            <a:stretch/>
          </p:blipFill>
          <p:spPr>
            <a:xfrm>
              <a:off x="8623675" y="322925"/>
              <a:ext cx="1612800" cy="522667"/>
            </a:xfrm>
            <a:prstGeom prst="rect">
              <a:avLst/>
            </a:prstGeom>
            <a:noFill/>
            <a:ln>
              <a:noFill/>
            </a:ln>
          </p:spPr>
        </p:pic>
      </p:grpSp>
      <p:pic>
        <p:nvPicPr>
          <p:cNvPr id="11" name="Google Shape;120;p16"/>
          <p:cNvPicPr preferRelativeResize="0"/>
          <p:nvPr/>
        </p:nvPicPr>
        <p:blipFill>
          <a:blip r:embed="rId4">
            <a:alphaModFix/>
          </a:blip>
          <a:stretch>
            <a:fillRect/>
          </a:stretch>
        </p:blipFill>
        <p:spPr>
          <a:xfrm>
            <a:off x="9280757" y="7046024"/>
            <a:ext cx="955718" cy="334501"/>
          </a:xfrm>
          <a:prstGeom prst="rect">
            <a:avLst/>
          </a:prstGeom>
          <a:noFill/>
          <a:ln>
            <a:noFill/>
          </a:ln>
        </p:spPr>
      </p:pic>
      <p:sp>
        <p:nvSpPr>
          <p:cNvPr id="14" name="Google Shape;92;p14"/>
          <p:cNvSpPr txBox="1"/>
          <p:nvPr/>
        </p:nvSpPr>
        <p:spPr>
          <a:xfrm>
            <a:off x="483450" y="1116005"/>
            <a:ext cx="4854094" cy="315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3: REFLCTION</a:t>
            </a:r>
            <a:endParaRPr sz="1400" b="1" i="0" u="none" strike="noStrike" cap="none" dirty="0">
              <a:solidFill>
                <a:srgbClr val="3174BA"/>
              </a:solidFill>
              <a:latin typeface="Prompt"/>
              <a:ea typeface="Prompt"/>
              <a:cs typeface="Prompt"/>
              <a:sym typeface="Prompt"/>
            </a:endParaRPr>
          </a:p>
        </p:txBody>
      </p:sp>
      <p:pic>
        <p:nvPicPr>
          <p:cNvPr id="3" name="Picture 2">
            <a:extLst>
              <a:ext uri="{FF2B5EF4-FFF2-40B4-BE49-F238E27FC236}">
                <a16:creationId xmlns:a16="http://schemas.microsoft.com/office/drawing/2014/main" id="{897027F5-FC4A-466E-9FD9-3A1804DD0522}"/>
              </a:ext>
            </a:extLst>
          </p:cNvPr>
          <p:cNvPicPr>
            <a:picLocks noChangeAspect="1"/>
          </p:cNvPicPr>
          <p:nvPr/>
        </p:nvPicPr>
        <p:blipFill>
          <a:blip r:embed="rId5"/>
          <a:stretch>
            <a:fillRect/>
          </a:stretch>
        </p:blipFill>
        <p:spPr>
          <a:xfrm>
            <a:off x="120040" y="1116005"/>
            <a:ext cx="3444539" cy="1176630"/>
          </a:xfrm>
          <a:prstGeom prst="rect">
            <a:avLst/>
          </a:prstGeom>
        </p:spPr>
      </p:pic>
      <p:sp>
        <p:nvSpPr>
          <p:cNvPr id="4" name="Rectangle 3">
            <a:extLst>
              <a:ext uri="{FF2B5EF4-FFF2-40B4-BE49-F238E27FC236}">
                <a16:creationId xmlns:a16="http://schemas.microsoft.com/office/drawing/2014/main" id="{A71DB214-5080-4792-B783-0D527CB05185}"/>
              </a:ext>
            </a:extLst>
          </p:cNvPr>
          <p:cNvSpPr/>
          <p:nvPr/>
        </p:nvSpPr>
        <p:spPr>
          <a:xfrm>
            <a:off x="818147" y="2475133"/>
            <a:ext cx="9418327" cy="2062103"/>
          </a:xfrm>
          <a:prstGeom prst="rect">
            <a:avLst/>
          </a:prstGeom>
        </p:spPr>
        <p:txBody>
          <a:bodyPr wrap="square">
            <a:spAutoFit/>
          </a:bodyPr>
          <a:lstStyle/>
          <a:p>
            <a:r>
              <a:rPr lang="en-GB" sz="3200" dirty="0">
                <a:latin typeface="Raleway" panose="020B0604020202020204" charset="0"/>
              </a:rPr>
              <a:t>Create top tips to help new pupils settle in.</a:t>
            </a:r>
          </a:p>
          <a:p>
            <a:endParaRPr lang="en-GB" sz="3200" dirty="0">
              <a:latin typeface="Raleway" panose="020B0604020202020204" charset="0"/>
            </a:endParaRPr>
          </a:p>
          <a:p>
            <a:r>
              <a:rPr lang="en-GB" sz="3200" dirty="0">
                <a:latin typeface="Raleway" panose="020B0604020202020204" charset="0"/>
              </a:rPr>
              <a:t>Remember, the Top Tips are for the class, </a:t>
            </a:r>
          </a:p>
          <a:p>
            <a:r>
              <a:rPr lang="en-GB" sz="3200" dirty="0">
                <a:latin typeface="Raleway" panose="020B0604020202020204" charset="0"/>
              </a:rPr>
              <a:t>as well as the newly arrived pupil!</a:t>
            </a:r>
          </a:p>
        </p:txBody>
      </p:sp>
    </p:spTree>
    <p:extLst>
      <p:ext uri="{BB962C8B-B14F-4D97-AF65-F5344CB8AC3E}">
        <p14:creationId xmlns:p14="http://schemas.microsoft.com/office/powerpoint/2010/main" val="3272767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64325" y="290950"/>
            <a:ext cx="9872150" cy="704803"/>
            <a:chOff x="364325" y="290950"/>
            <a:chExt cx="9872150" cy="704803"/>
          </a:xfrm>
        </p:grpSpPr>
        <p:sp>
          <p:nvSpPr>
            <p:cNvPr id="7"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A98278"/>
                  </a:solidFill>
                  <a:latin typeface="Prompt"/>
                  <a:ea typeface="Prompt"/>
                  <a:cs typeface="Prompt"/>
                  <a:sym typeface="Prompt"/>
                </a:rPr>
                <a:t>// </a:t>
              </a:r>
              <a:r>
                <a:rPr lang="it" b="1" dirty="0">
                  <a:solidFill>
                    <a:srgbClr val="A98278"/>
                  </a:solidFill>
                  <a:latin typeface="Prompt"/>
                  <a:ea typeface="Prompt"/>
                  <a:cs typeface="Prompt"/>
                  <a:sym typeface="Prompt"/>
                </a:rPr>
                <a:t>MIGRATION</a:t>
              </a:r>
              <a:r>
                <a:rPr lang="it" sz="1400" b="1" i="0" u="none" strike="noStrike" cap="none" dirty="0">
                  <a:solidFill>
                    <a:srgbClr val="A98278"/>
                  </a:solidFill>
                  <a:latin typeface="Prompt"/>
                  <a:ea typeface="Prompt"/>
                  <a:cs typeface="Prompt"/>
                  <a:sym typeface="Prompt"/>
                </a:rPr>
                <a:t> //</a:t>
              </a:r>
              <a:endParaRPr sz="1400" b="0" i="0" u="none" strike="noStrike" cap="none" dirty="0">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Teaching Learning Unit</a:t>
              </a:r>
              <a:endParaRPr sz="1400" b="0" i="0" u="none" strike="noStrike" cap="none" dirty="0">
                <a:solidFill>
                  <a:srgbClr val="A98278"/>
                </a:solidFill>
                <a:latin typeface="Arial"/>
                <a:ea typeface="Arial"/>
                <a:cs typeface="Arial"/>
                <a:sym typeface="Arial"/>
              </a:endParaRPr>
            </a:p>
          </p:txBody>
        </p:sp>
        <p:sp>
          <p:nvSpPr>
            <p:cNvPr id="8" name="Google Shape;125;p16"/>
            <p:cNvSpPr/>
            <p:nvPr/>
          </p:nvSpPr>
          <p:spPr>
            <a:xfrm rot="10800000" flipH="1">
              <a:off x="428825" y="944453"/>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a:solidFill>
                    <a:srgbClr val="595959"/>
                  </a:solidFill>
                  <a:latin typeface="Prompt"/>
                  <a:ea typeface="Prompt"/>
                  <a:cs typeface="Prompt"/>
                  <a:sym typeface="Prompt"/>
                </a:rPr>
                <a:t>LESSON</a:t>
              </a:r>
              <a:r>
                <a:rPr lang="it" sz="2200" b="1">
                  <a:solidFill>
                    <a:srgbClr val="595959"/>
                  </a:solidFill>
                  <a:latin typeface="Prompt"/>
                  <a:ea typeface="Prompt"/>
                  <a:cs typeface="Prompt"/>
                  <a:sym typeface="Prompt"/>
                </a:rPr>
                <a:t>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pic>
          <p:nvPicPr>
            <p:cNvPr id="10" name="Google Shape;117;p16"/>
            <p:cNvPicPr preferRelativeResize="0"/>
            <p:nvPr/>
          </p:nvPicPr>
          <p:blipFill rotWithShape="1">
            <a:blip r:embed="rId3">
              <a:alphaModFix/>
            </a:blip>
            <a:srcRect/>
            <a:stretch/>
          </p:blipFill>
          <p:spPr>
            <a:xfrm>
              <a:off x="8623675" y="322925"/>
              <a:ext cx="1612800" cy="522667"/>
            </a:xfrm>
            <a:prstGeom prst="rect">
              <a:avLst/>
            </a:prstGeom>
            <a:noFill/>
            <a:ln>
              <a:noFill/>
            </a:ln>
          </p:spPr>
        </p:pic>
      </p:grpSp>
      <p:pic>
        <p:nvPicPr>
          <p:cNvPr id="11" name="Google Shape;120;p16"/>
          <p:cNvPicPr preferRelativeResize="0"/>
          <p:nvPr/>
        </p:nvPicPr>
        <p:blipFill>
          <a:blip r:embed="rId4">
            <a:alphaModFix/>
          </a:blip>
          <a:stretch>
            <a:fillRect/>
          </a:stretch>
        </p:blipFill>
        <p:spPr>
          <a:xfrm>
            <a:off x="9280757" y="7046024"/>
            <a:ext cx="955718" cy="334501"/>
          </a:xfrm>
          <a:prstGeom prst="rect">
            <a:avLst/>
          </a:prstGeom>
          <a:noFill/>
          <a:ln>
            <a:noFill/>
          </a:ln>
        </p:spPr>
      </p:pic>
      <p:sp>
        <p:nvSpPr>
          <p:cNvPr id="14" name="Google Shape;92;p14"/>
          <p:cNvSpPr txBox="1"/>
          <p:nvPr/>
        </p:nvSpPr>
        <p:spPr>
          <a:xfrm>
            <a:off x="483450" y="1116005"/>
            <a:ext cx="4854094" cy="315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3: REFLCTION</a:t>
            </a:r>
            <a:endParaRPr sz="1400" b="1" i="0" u="none" strike="noStrike" cap="none" dirty="0">
              <a:solidFill>
                <a:srgbClr val="3174BA"/>
              </a:solidFill>
              <a:latin typeface="Prompt"/>
              <a:ea typeface="Prompt"/>
              <a:cs typeface="Prompt"/>
              <a:sym typeface="Prompt"/>
            </a:endParaRPr>
          </a:p>
        </p:txBody>
      </p:sp>
      <p:sp>
        <p:nvSpPr>
          <p:cNvPr id="6" name="Rectangle 5">
            <a:extLst>
              <a:ext uri="{FF2B5EF4-FFF2-40B4-BE49-F238E27FC236}">
                <a16:creationId xmlns:a16="http://schemas.microsoft.com/office/drawing/2014/main" id="{E54BD5EB-E0D7-4DBC-939A-DD069DF48080}"/>
              </a:ext>
            </a:extLst>
          </p:cNvPr>
          <p:cNvSpPr/>
          <p:nvPr/>
        </p:nvSpPr>
        <p:spPr>
          <a:xfrm>
            <a:off x="854343" y="1154377"/>
            <a:ext cx="7461884" cy="76944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4400" b="0" i="0" u="none" strike="noStrike" kern="1200" cap="none" spc="0" normalizeH="0" baseline="0" noProof="0" dirty="0">
                <a:ln>
                  <a:noFill/>
                </a:ln>
                <a:solidFill>
                  <a:prstClr val="black"/>
                </a:solidFill>
                <a:effectLst/>
                <a:uLnTx/>
                <a:uFillTx/>
                <a:latin typeface="Calibri"/>
                <a:ea typeface="+mj-ea"/>
                <a:cs typeface="+mj-cs"/>
              </a:rPr>
              <a:t>Create a </a:t>
            </a:r>
            <a:r>
              <a:rPr kumimoji="0" lang="en-GB" sz="4400" b="0" i="0" u="none" strike="noStrike" kern="1200" cap="none" spc="0" normalizeH="0" baseline="0" noProof="0" dirty="0">
                <a:ln>
                  <a:noFill/>
                </a:ln>
                <a:solidFill>
                  <a:srgbClr val="C00000"/>
                </a:solidFill>
                <a:effectLst/>
                <a:uLnTx/>
                <a:uFillTx/>
                <a:latin typeface="Calibri"/>
                <a:ea typeface="+mj-ea"/>
                <a:cs typeface="+mj-cs"/>
              </a:rPr>
              <a:t>Welcome</a:t>
            </a:r>
            <a:r>
              <a:rPr kumimoji="0" lang="en-GB" sz="4400" b="0" i="0" u="none" strike="noStrike" kern="1200" cap="none" spc="0" normalizeH="0" baseline="0" noProof="0" dirty="0">
                <a:ln>
                  <a:noFill/>
                </a:ln>
                <a:solidFill>
                  <a:prstClr val="black"/>
                </a:solidFill>
                <a:effectLst/>
                <a:uLnTx/>
                <a:uFillTx/>
                <a:latin typeface="Calibri"/>
                <a:ea typeface="+mj-ea"/>
                <a:cs typeface="+mj-cs"/>
              </a:rPr>
              <a:t> leaflet!</a:t>
            </a:r>
            <a:endParaRPr kumimoji="0" lang="en-GB" sz="1800" b="0" i="0" u="none" strike="noStrike" kern="0" cap="none" spc="0" normalizeH="0" baseline="0" noProof="0" dirty="0">
              <a:ln>
                <a:noFill/>
              </a:ln>
              <a:solidFill>
                <a:sysClr val="windowText" lastClr="000000"/>
              </a:solidFill>
              <a:effectLst/>
              <a:uLnTx/>
              <a:uFillTx/>
            </a:endParaRPr>
          </a:p>
        </p:txBody>
      </p:sp>
      <p:pic>
        <p:nvPicPr>
          <p:cNvPr id="12" name="Picture 11">
            <a:extLst>
              <a:ext uri="{FF2B5EF4-FFF2-40B4-BE49-F238E27FC236}">
                <a16:creationId xmlns:a16="http://schemas.microsoft.com/office/drawing/2014/main" id="{8175F7E8-B171-42D2-BEBC-669B1D35BBAE}"/>
              </a:ext>
            </a:extLst>
          </p:cNvPr>
          <p:cNvPicPr>
            <a:picLocks noChangeAspect="1"/>
          </p:cNvPicPr>
          <p:nvPr/>
        </p:nvPicPr>
        <p:blipFill>
          <a:blip r:embed="rId5"/>
          <a:stretch>
            <a:fillRect/>
          </a:stretch>
        </p:blipFill>
        <p:spPr>
          <a:xfrm>
            <a:off x="846668" y="2182546"/>
            <a:ext cx="8998476" cy="3194581"/>
          </a:xfrm>
          <a:prstGeom prst="rect">
            <a:avLst/>
          </a:prstGeom>
        </p:spPr>
      </p:pic>
    </p:spTree>
    <p:extLst>
      <p:ext uri="{BB962C8B-B14F-4D97-AF65-F5344CB8AC3E}">
        <p14:creationId xmlns:p14="http://schemas.microsoft.com/office/powerpoint/2010/main" val="2597243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64325" y="290950"/>
            <a:ext cx="9872150" cy="704803"/>
            <a:chOff x="364325" y="290950"/>
            <a:chExt cx="9872150" cy="704803"/>
          </a:xfrm>
        </p:grpSpPr>
        <p:sp>
          <p:nvSpPr>
            <p:cNvPr id="7"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A98278"/>
                  </a:solidFill>
                  <a:latin typeface="Prompt"/>
                  <a:ea typeface="Prompt"/>
                  <a:cs typeface="Prompt"/>
                  <a:sym typeface="Prompt"/>
                </a:rPr>
                <a:t>// </a:t>
              </a:r>
              <a:r>
                <a:rPr lang="it" b="1" dirty="0">
                  <a:solidFill>
                    <a:srgbClr val="A98278"/>
                  </a:solidFill>
                  <a:latin typeface="Prompt"/>
                  <a:ea typeface="Prompt"/>
                  <a:cs typeface="Prompt"/>
                  <a:sym typeface="Prompt"/>
                </a:rPr>
                <a:t>MIGRATION</a:t>
              </a:r>
              <a:r>
                <a:rPr lang="it" sz="1400" b="1" i="0" u="none" strike="noStrike" cap="none" dirty="0">
                  <a:solidFill>
                    <a:srgbClr val="A98278"/>
                  </a:solidFill>
                  <a:latin typeface="Prompt"/>
                  <a:ea typeface="Prompt"/>
                  <a:cs typeface="Prompt"/>
                  <a:sym typeface="Prompt"/>
                </a:rPr>
                <a:t> //</a:t>
              </a:r>
              <a:endParaRPr sz="1400" b="0" i="0" u="none" strike="noStrike" cap="none" dirty="0">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Teaching Learning Unit</a:t>
              </a:r>
              <a:endParaRPr sz="1400" b="0" i="0" u="none" strike="noStrike" cap="none" dirty="0">
                <a:solidFill>
                  <a:srgbClr val="A98278"/>
                </a:solidFill>
                <a:latin typeface="Arial"/>
                <a:ea typeface="Arial"/>
                <a:cs typeface="Arial"/>
                <a:sym typeface="Arial"/>
              </a:endParaRPr>
            </a:p>
          </p:txBody>
        </p:sp>
        <p:sp>
          <p:nvSpPr>
            <p:cNvPr id="8" name="Google Shape;125;p16"/>
            <p:cNvSpPr/>
            <p:nvPr/>
          </p:nvSpPr>
          <p:spPr>
            <a:xfrm rot="10800000" flipH="1">
              <a:off x="428825" y="944453"/>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a:solidFill>
                    <a:srgbClr val="595959"/>
                  </a:solidFill>
                  <a:latin typeface="Prompt"/>
                  <a:ea typeface="Prompt"/>
                  <a:cs typeface="Prompt"/>
                  <a:sym typeface="Prompt"/>
                </a:rPr>
                <a:t>LESSON</a:t>
              </a:r>
              <a:r>
                <a:rPr lang="it" sz="2200" b="1">
                  <a:solidFill>
                    <a:srgbClr val="595959"/>
                  </a:solidFill>
                  <a:latin typeface="Prompt"/>
                  <a:ea typeface="Prompt"/>
                  <a:cs typeface="Prompt"/>
                  <a:sym typeface="Prompt"/>
                </a:rPr>
                <a:t> </a:t>
              </a:r>
              <a:r>
                <a:rPr lang="it" sz="2200" b="1" dirty="0">
                  <a:solidFill>
                    <a:srgbClr val="595959"/>
                  </a:solidFill>
                  <a:latin typeface="Prompt"/>
                  <a:ea typeface="Prompt"/>
                  <a:cs typeface="Prompt"/>
                  <a:sym typeface="Prompt"/>
                </a:rPr>
                <a:t>1</a:t>
              </a:r>
              <a:endParaRPr sz="2200" b="1" dirty="0">
                <a:solidFill>
                  <a:srgbClr val="595959"/>
                </a:solidFill>
                <a:latin typeface="Prompt"/>
                <a:ea typeface="Prompt"/>
                <a:cs typeface="Prompt"/>
                <a:sym typeface="Prompt"/>
              </a:endParaRPr>
            </a:p>
          </p:txBody>
        </p:sp>
        <p:pic>
          <p:nvPicPr>
            <p:cNvPr id="10" name="Google Shape;117;p16"/>
            <p:cNvPicPr preferRelativeResize="0"/>
            <p:nvPr/>
          </p:nvPicPr>
          <p:blipFill rotWithShape="1">
            <a:blip r:embed="rId3">
              <a:alphaModFix/>
            </a:blip>
            <a:srcRect/>
            <a:stretch/>
          </p:blipFill>
          <p:spPr>
            <a:xfrm>
              <a:off x="8623675" y="322925"/>
              <a:ext cx="1612800" cy="522667"/>
            </a:xfrm>
            <a:prstGeom prst="rect">
              <a:avLst/>
            </a:prstGeom>
            <a:noFill/>
            <a:ln>
              <a:noFill/>
            </a:ln>
          </p:spPr>
        </p:pic>
      </p:grpSp>
      <p:pic>
        <p:nvPicPr>
          <p:cNvPr id="11" name="Google Shape;120;p16"/>
          <p:cNvPicPr preferRelativeResize="0"/>
          <p:nvPr/>
        </p:nvPicPr>
        <p:blipFill>
          <a:blip r:embed="rId4">
            <a:alphaModFix/>
          </a:blip>
          <a:stretch>
            <a:fillRect/>
          </a:stretch>
        </p:blipFill>
        <p:spPr>
          <a:xfrm>
            <a:off x="9280757" y="7046024"/>
            <a:ext cx="955718" cy="334501"/>
          </a:xfrm>
          <a:prstGeom prst="rect">
            <a:avLst/>
          </a:prstGeom>
          <a:noFill/>
          <a:ln>
            <a:noFill/>
          </a:ln>
        </p:spPr>
      </p:pic>
      <p:sp>
        <p:nvSpPr>
          <p:cNvPr id="14" name="Google Shape;92;p14"/>
          <p:cNvSpPr txBox="1"/>
          <p:nvPr/>
        </p:nvSpPr>
        <p:spPr>
          <a:xfrm>
            <a:off x="483450" y="1116005"/>
            <a:ext cx="4854094" cy="315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3: REFLCTION</a:t>
            </a:r>
            <a:endParaRPr sz="1400" b="1" i="0" u="none" strike="noStrike" cap="none" dirty="0">
              <a:solidFill>
                <a:srgbClr val="3174BA"/>
              </a:solidFill>
              <a:latin typeface="Prompt"/>
              <a:ea typeface="Prompt"/>
              <a:cs typeface="Prompt"/>
              <a:sym typeface="Prompt"/>
            </a:endParaRPr>
          </a:p>
        </p:txBody>
      </p:sp>
      <p:pic>
        <p:nvPicPr>
          <p:cNvPr id="3" name="Picture 2">
            <a:extLst>
              <a:ext uri="{FF2B5EF4-FFF2-40B4-BE49-F238E27FC236}">
                <a16:creationId xmlns:a16="http://schemas.microsoft.com/office/drawing/2014/main" id="{CF76640A-AE91-46CF-978B-D79CE76DFBB9}"/>
              </a:ext>
            </a:extLst>
          </p:cNvPr>
          <p:cNvPicPr>
            <a:picLocks noChangeAspect="1"/>
          </p:cNvPicPr>
          <p:nvPr/>
        </p:nvPicPr>
        <p:blipFill>
          <a:blip r:embed="rId5"/>
          <a:stretch>
            <a:fillRect/>
          </a:stretch>
        </p:blipFill>
        <p:spPr>
          <a:xfrm>
            <a:off x="1096625" y="2767813"/>
            <a:ext cx="8498561" cy="2024047"/>
          </a:xfrm>
          <a:prstGeom prst="rect">
            <a:avLst/>
          </a:prstGeom>
        </p:spPr>
      </p:pic>
      <p:pic>
        <p:nvPicPr>
          <p:cNvPr id="4" name="Picture 3">
            <a:extLst>
              <a:ext uri="{FF2B5EF4-FFF2-40B4-BE49-F238E27FC236}">
                <a16:creationId xmlns:a16="http://schemas.microsoft.com/office/drawing/2014/main" id="{8DA5AF32-CB98-4B38-862A-096BCF75FF08}"/>
              </a:ext>
            </a:extLst>
          </p:cNvPr>
          <p:cNvPicPr>
            <a:picLocks noChangeAspect="1"/>
          </p:cNvPicPr>
          <p:nvPr/>
        </p:nvPicPr>
        <p:blipFill>
          <a:blip r:embed="rId6"/>
          <a:stretch>
            <a:fillRect/>
          </a:stretch>
        </p:blipFill>
        <p:spPr>
          <a:xfrm>
            <a:off x="697457" y="1194952"/>
            <a:ext cx="4426080" cy="1176630"/>
          </a:xfrm>
          <a:prstGeom prst="rect">
            <a:avLst/>
          </a:prstGeom>
        </p:spPr>
      </p:pic>
    </p:spTree>
    <p:extLst>
      <p:ext uri="{BB962C8B-B14F-4D97-AF65-F5344CB8AC3E}">
        <p14:creationId xmlns:p14="http://schemas.microsoft.com/office/powerpoint/2010/main" val="250451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25DD8E2B-7589-8446-B1C9-60CB456D46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193" y="249883"/>
            <a:ext cx="4922425" cy="1735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a:extLst>
              <a:ext uri="{FF2B5EF4-FFF2-40B4-BE49-F238E27FC236}">
                <a16:creationId xmlns:a16="http://schemas.microsoft.com/office/drawing/2014/main" id="{770F2F38-9BEA-824E-8517-D804B722BC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377" y="6240477"/>
            <a:ext cx="1001636" cy="990253"/>
          </a:xfrm>
          <a:prstGeom prst="rect">
            <a:avLst/>
          </a:prstGeom>
        </p:spPr>
      </p:pic>
      <p:sp>
        <p:nvSpPr>
          <p:cNvPr id="9" name="TextBox 8">
            <a:extLst>
              <a:ext uri="{FF2B5EF4-FFF2-40B4-BE49-F238E27FC236}">
                <a16:creationId xmlns:a16="http://schemas.microsoft.com/office/drawing/2014/main" id="{DAB14325-8D33-BB49-A28C-51431B5D19C4}"/>
              </a:ext>
            </a:extLst>
          </p:cNvPr>
          <p:cNvSpPr txBox="1"/>
          <p:nvPr/>
        </p:nvSpPr>
        <p:spPr>
          <a:xfrm>
            <a:off x="1853385" y="6240477"/>
            <a:ext cx="8109996" cy="1042080"/>
          </a:xfrm>
          <a:prstGeom prst="rect">
            <a:avLst/>
          </a:prstGeom>
          <a:noFill/>
        </p:spPr>
        <p:txBody>
          <a:bodyPr wrap="square" rtlCol="0">
            <a:spAutoFit/>
          </a:bodyPr>
          <a:lstStyle/>
          <a:p>
            <a:r>
              <a:rPr lang="en-US" sz="1543" dirty="0">
                <a:latin typeface="Raleway" panose="020B0604020202020204" charset="0"/>
              </a:rPr>
              <a:t>The project is co-funded by DEAR (Development Education and Awareness Raising) Programme of the European Commission. This document was created and maintained with the financial support of the European Union. Its contents are the sole responsibility of the project partners and do not necessarily reflect the views of the European Union. </a:t>
            </a:r>
          </a:p>
        </p:txBody>
      </p:sp>
    </p:spTree>
    <p:extLst>
      <p:ext uri="{BB962C8B-B14F-4D97-AF65-F5344CB8AC3E}">
        <p14:creationId xmlns:p14="http://schemas.microsoft.com/office/powerpoint/2010/main" val="1036810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6" name="Google Shape;66;p14"/>
          <p:cNvSpPr txBox="1"/>
          <p:nvPr/>
        </p:nvSpPr>
        <p:spPr>
          <a:xfrm>
            <a:off x="1760300" y="1804750"/>
            <a:ext cx="1878900" cy="987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i="0" u="none" strike="noStrike" cap="none">
              <a:solidFill>
                <a:schemeClr val="dk2"/>
              </a:solidFill>
              <a:latin typeface="Raleway ExtraBold"/>
              <a:ea typeface="Raleway ExtraBold"/>
              <a:cs typeface="Raleway ExtraBold"/>
              <a:sym typeface="Raleway ExtraBold"/>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3174BA"/>
              </a:solidFill>
              <a:latin typeface="Prompt"/>
              <a:ea typeface="Prompt"/>
              <a:cs typeface="Prompt"/>
              <a:sym typeface="Prompt"/>
            </a:endParaRPr>
          </a:p>
        </p:txBody>
      </p:sp>
      <p:pic>
        <p:nvPicPr>
          <p:cNvPr id="67" name="Google Shape;67;p14"/>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74" name="Google Shape;74;p14"/>
          <p:cNvSpPr txBox="1"/>
          <p:nvPr/>
        </p:nvSpPr>
        <p:spPr>
          <a:xfrm>
            <a:off x="448375" y="2111200"/>
            <a:ext cx="657600" cy="52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800" i="0" u="none" strike="noStrike" cap="none" dirty="0">
              <a:solidFill>
                <a:srgbClr val="3174BA"/>
              </a:solidFill>
              <a:latin typeface="Raleway ExtraBold"/>
              <a:ea typeface="Raleway ExtraBold"/>
              <a:cs typeface="Raleway ExtraBold"/>
              <a:sym typeface="Raleway ExtraBold"/>
            </a:endParaRPr>
          </a:p>
        </p:txBody>
      </p:sp>
      <p:sp>
        <p:nvSpPr>
          <p:cNvPr id="76" name="Google Shape;76;p14"/>
          <p:cNvSpPr txBox="1"/>
          <p:nvPr/>
        </p:nvSpPr>
        <p:spPr>
          <a:xfrm>
            <a:off x="416050" y="5044871"/>
            <a:ext cx="6102300" cy="75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3" name="Google Shape;83;p14"/>
          <p:cNvSpPr/>
          <p:nvPr/>
        </p:nvSpPr>
        <p:spPr>
          <a:xfrm rot="10800000" flipH="1">
            <a:off x="416050" y="988350"/>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4"/>
          <p:cNvSpPr/>
          <p:nvPr/>
        </p:nvSpPr>
        <p:spPr>
          <a:xfrm rot="10800000" flipH="1">
            <a:off x="227747" y="5833841"/>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4"/>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sp>
        <p:nvSpPr>
          <p:cNvPr id="90" name="Google Shape;90;p14"/>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a:solidFill>
                  <a:srgbClr val="A98278"/>
                </a:solidFill>
                <a:latin typeface="Prompt"/>
                <a:ea typeface="Prompt"/>
                <a:cs typeface="Prompt"/>
                <a:sym typeface="Prompt"/>
              </a:rPr>
              <a:t>// </a:t>
            </a:r>
            <a:r>
              <a:rPr lang="it" b="1">
                <a:solidFill>
                  <a:srgbClr val="A98278"/>
                </a:solidFill>
                <a:latin typeface="Prompt"/>
                <a:ea typeface="Prompt"/>
                <a:cs typeface="Prompt"/>
                <a:sym typeface="Prompt"/>
              </a:rPr>
              <a:t>MIGRATION</a:t>
            </a:r>
            <a:r>
              <a:rPr lang="it" sz="1400" b="1" i="0" u="none" strike="noStrike" cap="none">
                <a:solidFill>
                  <a:srgbClr val="A98278"/>
                </a:solidFill>
                <a:latin typeface="Prompt"/>
                <a:ea typeface="Prompt"/>
                <a:cs typeface="Prompt"/>
                <a:sym typeface="Prompt"/>
              </a:rPr>
              <a:t> //</a:t>
            </a:r>
            <a:endParaRPr sz="1400" b="0" i="0" u="none" strike="noStrike" cap="none">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a:solidFill>
                  <a:srgbClr val="A98278"/>
                </a:solidFill>
                <a:latin typeface="Prompt"/>
                <a:ea typeface="Prompt"/>
                <a:cs typeface="Prompt"/>
                <a:sym typeface="Prompt"/>
              </a:rPr>
              <a:t>Teaching Learning Unit</a:t>
            </a:r>
            <a:endParaRPr sz="1400" b="0" i="0" u="none" strike="noStrike" cap="none">
              <a:solidFill>
                <a:srgbClr val="A98278"/>
              </a:solidFill>
              <a:latin typeface="Arial"/>
              <a:ea typeface="Arial"/>
              <a:cs typeface="Arial"/>
              <a:sym typeface="Arial"/>
            </a:endParaRPr>
          </a:p>
        </p:txBody>
      </p:sp>
      <p:pic>
        <p:nvPicPr>
          <p:cNvPr id="91" name="Google Shape;91;p14"/>
          <p:cNvPicPr preferRelativeResize="0"/>
          <p:nvPr/>
        </p:nvPicPr>
        <p:blipFill>
          <a:blip r:embed="rId4">
            <a:alphaModFix/>
          </a:blip>
          <a:stretch>
            <a:fillRect/>
          </a:stretch>
        </p:blipFill>
        <p:spPr>
          <a:xfrm>
            <a:off x="9280750" y="6717473"/>
            <a:ext cx="955718" cy="334501"/>
          </a:xfrm>
          <a:prstGeom prst="rect">
            <a:avLst/>
          </a:prstGeom>
          <a:noFill/>
          <a:ln>
            <a:noFill/>
          </a:ln>
        </p:spPr>
      </p:pic>
      <p:grpSp>
        <p:nvGrpSpPr>
          <p:cNvPr id="2" name="Group 1"/>
          <p:cNvGrpSpPr/>
          <p:nvPr/>
        </p:nvGrpSpPr>
        <p:grpSpPr>
          <a:xfrm>
            <a:off x="260324" y="1215259"/>
            <a:ext cx="6500700" cy="376800"/>
            <a:chOff x="462100" y="5834400"/>
            <a:chExt cx="6500700" cy="376800"/>
          </a:xfrm>
        </p:grpSpPr>
        <p:sp>
          <p:nvSpPr>
            <p:cNvPr id="79" name="Google Shape;79;p14"/>
            <p:cNvSpPr/>
            <p:nvPr/>
          </p:nvSpPr>
          <p:spPr>
            <a:xfrm>
              <a:off x="462100" y="5834400"/>
              <a:ext cx="6500700" cy="3768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4"/>
            <p:cNvSpPr txBox="1"/>
            <p:nvPr/>
          </p:nvSpPr>
          <p:spPr>
            <a:xfrm>
              <a:off x="584149" y="5865000"/>
              <a:ext cx="4670700" cy="31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2</a:t>
              </a:r>
              <a:endParaRPr i="1" dirty="0">
                <a:solidFill>
                  <a:srgbClr val="FFFFFF"/>
                </a:solidFill>
                <a:latin typeface="Prompt SemiBold"/>
                <a:ea typeface="Prompt SemiBold"/>
                <a:cs typeface="Prompt SemiBold"/>
                <a:sym typeface="Prompt SemiBold"/>
              </a:endParaRPr>
            </a:p>
            <a:p>
              <a:pPr marL="0" marR="0" lvl="0" indent="0" algn="l" rtl="0">
                <a:lnSpc>
                  <a:spcPct val="100000"/>
                </a:lnSpc>
                <a:spcBef>
                  <a:spcPts val="0"/>
                </a:spcBef>
                <a:spcAft>
                  <a:spcPts val="0"/>
                </a:spcAft>
                <a:buClr>
                  <a:srgbClr val="000000"/>
                </a:buClr>
                <a:buSzPts val="1100"/>
                <a:buFont typeface="Arial"/>
                <a:buNone/>
              </a:pPr>
              <a:endParaRPr sz="1200" b="1" dirty="0">
                <a:solidFill>
                  <a:srgbClr val="FFFFFF"/>
                </a:solidFill>
                <a:latin typeface="Prompt"/>
                <a:ea typeface="Prompt"/>
                <a:cs typeface="Prompt"/>
                <a:sym typeface="Prompt"/>
              </a:endParaRPr>
            </a:p>
          </p:txBody>
        </p:sp>
      </p:grpSp>
      <p:sp>
        <p:nvSpPr>
          <p:cNvPr id="38" name="Google Shape;93;p14"/>
          <p:cNvSpPr txBox="1"/>
          <p:nvPr/>
        </p:nvSpPr>
        <p:spPr>
          <a:xfrm>
            <a:off x="298628" y="5421371"/>
            <a:ext cx="4670700" cy="31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3</a:t>
            </a:r>
            <a:endParaRPr i="1" dirty="0">
              <a:solidFill>
                <a:srgbClr val="FFFFFF"/>
              </a:solidFill>
              <a:latin typeface="Prompt SemiBold"/>
              <a:ea typeface="Prompt SemiBold"/>
              <a:cs typeface="Prompt SemiBold"/>
              <a:sym typeface="Prompt SemiBold"/>
            </a:endParaRPr>
          </a:p>
          <a:p>
            <a:pPr marL="0" marR="0" lvl="0" indent="0" algn="l" rtl="0">
              <a:lnSpc>
                <a:spcPct val="100000"/>
              </a:lnSpc>
              <a:spcBef>
                <a:spcPts val="0"/>
              </a:spcBef>
              <a:spcAft>
                <a:spcPts val="0"/>
              </a:spcAft>
              <a:buClr>
                <a:srgbClr val="000000"/>
              </a:buClr>
              <a:buSzPts val="1100"/>
              <a:buFont typeface="Arial"/>
              <a:buNone/>
            </a:pPr>
            <a:endParaRPr sz="1200" b="1" dirty="0">
              <a:solidFill>
                <a:srgbClr val="FFFFFF"/>
              </a:solidFill>
              <a:latin typeface="Prompt"/>
              <a:ea typeface="Prompt"/>
              <a:cs typeface="Prompt"/>
              <a:sym typeface="Prompt"/>
            </a:endParaRPr>
          </a:p>
        </p:txBody>
      </p:sp>
      <p:sp>
        <p:nvSpPr>
          <p:cNvPr id="5" name="Rectangle 4">
            <a:extLst>
              <a:ext uri="{FF2B5EF4-FFF2-40B4-BE49-F238E27FC236}">
                <a16:creationId xmlns:a16="http://schemas.microsoft.com/office/drawing/2014/main" id="{F23904BC-0D2F-48AE-A3D8-BB54D2418DED}"/>
              </a:ext>
            </a:extLst>
          </p:cNvPr>
          <p:cNvSpPr/>
          <p:nvPr/>
        </p:nvSpPr>
        <p:spPr>
          <a:xfrm>
            <a:off x="227747" y="1817873"/>
            <a:ext cx="6629226" cy="1938992"/>
          </a:xfrm>
          <a:prstGeom prst="rect">
            <a:avLst/>
          </a:prstGeom>
        </p:spPr>
        <p:txBody>
          <a:bodyPr wrap="square">
            <a:spAutoFit/>
          </a:bodyPr>
          <a:lstStyle/>
          <a:p>
            <a:r>
              <a:rPr lang="en-GB" sz="1200" b="1" u="sng" dirty="0">
                <a:latin typeface="Raleway" panose="020B0604020202020204" charset="0"/>
              </a:rPr>
              <a:t>Opening up Ideas</a:t>
            </a:r>
            <a:r>
              <a:rPr lang="en-GB" sz="1200" b="1" dirty="0">
                <a:latin typeface="Raleway" panose="020B0604020202020204" charset="0"/>
              </a:rPr>
              <a:t>  20 minutes  	</a:t>
            </a:r>
            <a:r>
              <a:rPr lang="en-GB" sz="1200" b="1" i="1" dirty="0">
                <a:latin typeface="Raleway" panose="020B0604020202020204" charset="0"/>
              </a:rPr>
              <a:t>Making welcome</a:t>
            </a:r>
            <a:endParaRPr lang="en-GB" sz="1200" dirty="0">
              <a:latin typeface="Raleway" panose="020B0604020202020204" charset="0"/>
            </a:endParaRPr>
          </a:p>
          <a:p>
            <a:r>
              <a:rPr lang="en-GB" sz="1200" b="1" dirty="0">
                <a:latin typeface="Raleway" panose="020B0604020202020204" charset="0"/>
              </a:rPr>
              <a:t>Teacher Explains: </a:t>
            </a:r>
            <a:r>
              <a:rPr lang="en-GB" sz="1200" dirty="0">
                <a:latin typeface="Raleway" panose="020B0604020202020204" charset="0"/>
              </a:rPr>
              <a:t>Lead an activity based on welcoming a new pupil into a class / year / our tutor group. Example here is welcoming Y7 to high school.</a:t>
            </a:r>
          </a:p>
          <a:p>
            <a:r>
              <a:rPr lang="en-GB" sz="1200" b="1" dirty="0">
                <a:latin typeface="Raleway" panose="020B0604020202020204" charset="0"/>
              </a:rPr>
              <a:t>Group discussion </a:t>
            </a:r>
            <a:r>
              <a:rPr lang="en-GB" sz="1200" dirty="0">
                <a:latin typeface="Raleway" panose="020B0604020202020204" charset="0"/>
              </a:rPr>
              <a:t>When you transferred from Primary school, how did you feel over the summer, between schools?</a:t>
            </a:r>
          </a:p>
          <a:p>
            <a:r>
              <a:rPr lang="en-GB" sz="1200" dirty="0">
                <a:latin typeface="Raleway" panose="020B0604020202020204" charset="0"/>
              </a:rPr>
              <a:t>optional activity: </a:t>
            </a:r>
          </a:p>
          <a:p>
            <a:pPr marL="171450" indent="-171450">
              <a:buFont typeface="Arial" panose="020B0604020202020204" pitchFamily="34" charset="0"/>
              <a:buChar char="•"/>
            </a:pPr>
            <a:r>
              <a:rPr lang="en-GB" sz="1200" dirty="0">
                <a:latin typeface="Raleway" panose="020B0604020202020204" charset="0"/>
              </a:rPr>
              <a:t>What images represent feelings that someone might have when arriving at a new school in year 7?)</a:t>
            </a:r>
          </a:p>
          <a:p>
            <a:pPr marL="171450" lvl="0" indent="-171450">
              <a:buFont typeface="Arial" panose="020B0604020202020204" pitchFamily="34" charset="0"/>
              <a:buChar char="•"/>
            </a:pPr>
            <a:r>
              <a:rPr lang="en-GB" sz="1200" dirty="0">
                <a:latin typeface="Raleway" panose="020B0604020202020204" charset="0"/>
              </a:rPr>
              <a:t>What did the schools (primary and secondary) do to help you settle in? Slide 7</a:t>
            </a:r>
          </a:p>
          <a:p>
            <a:pPr marL="171450" lvl="0" indent="-171450">
              <a:buFont typeface="Arial" panose="020B0604020202020204" pitchFamily="34" charset="0"/>
              <a:buChar char="•"/>
            </a:pPr>
            <a:r>
              <a:rPr lang="en-GB" sz="1200" dirty="0">
                <a:latin typeface="Raleway" panose="020B0604020202020204" charset="0"/>
              </a:rPr>
              <a:t>What went on in Year 5 &amp; 6, then at the start of year 7?      </a:t>
            </a:r>
          </a:p>
        </p:txBody>
      </p:sp>
      <p:grpSp>
        <p:nvGrpSpPr>
          <p:cNvPr id="35" name="Group 34">
            <a:extLst>
              <a:ext uri="{FF2B5EF4-FFF2-40B4-BE49-F238E27FC236}">
                <a16:creationId xmlns:a16="http://schemas.microsoft.com/office/drawing/2014/main" id="{673F1490-8F90-4F5F-9881-C07D5F1273AD}"/>
              </a:ext>
            </a:extLst>
          </p:cNvPr>
          <p:cNvGrpSpPr/>
          <p:nvPr/>
        </p:nvGrpSpPr>
        <p:grpSpPr>
          <a:xfrm>
            <a:off x="168872" y="3767482"/>
            <a:ext cx="6500700" cy="376800"/>
            <a:chOff x="462100" y="5834400"/>
            <a:chExt cx="6500700" cy="376800"/>
          </a:xfrm>
        </p:grpSpPr>
        <p:sp>
          <p:nvSpPr>
            <p:cNvPr id="39" name="Google Shape;79;p14">
              <a:extLst>
                <a:ext uri="{FF2B5EF4-FFF2-40B4-BE49-F238E27FC236}">
                  <a16:creationId xmlns:a16="http://schemas.microsoft.com/office/drawing/2014/main" id="{40D32BFC-C1C6-4294-802D-A31D96E018F9}"/>
                </a:ext>
              </a:extLst>
            </p:cNvPr>
            <p:cNvSpPr/>
            <p:nvPr/>
          </p:nvSpPr>
          <p:spPr>
            <a:xfrm>
              <a:off x="462100" y="5834400"/>
              <a:ext cx="6500700" cy="3768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93;p14">
              <a:extLst>
                <a:ext uri="{FF2B5EF4-FFF2-40B4-BE49-F238E27FC236}">
                  <a16:creationId xmlns:a16="http://schemas.microsoft.com/office/drawing/2014/main" id="{A7F71673-C0DA-4E79-BCC3-D0A48CF64665}"/>
                </a:ext>
              </a:extLst>
            </p:cNvPr>
            <p:cNvSpPr txBox="1"/>
            <p:nvPr/>
          </p:nvSpPr>
          <p:spPr>
            <a:xfrm>
              <a:off x="584149" y="5865000"/>
              <a:ext cx="4670700" cy="315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rgbClr val="000000"/>
                </a:buClr>
                <a:buSzPts val="1100"/>
                <a:buFont typeface="Arial"/>
                <a:buNone/>
              </a:pPr>
              <a:r>
                <a:rPr lang="it" sz="1800" b="1" dirty="0">
                  <a:solidFill>
                    <a:srgbClr val="FFFFFF"/>
                  </a:solidFill>
                  <a:latin typeface="Prompt"/>
                  <a:ea typeface="Prompt"/>
                  <a:cs typeface="Prompt"/>
                  <a:sym typeface="Prompt"/>
                </a:rPr>
                <a:t>ACTIVITY 3</a:t>
              </a:r>
              <a:endParaRPr i="1" dirty="0">
                <a:solidFill>
                  <a:srgbClr val="FFFFFF"/>
                </a:solidFill>
                <a:latin typeface="Prompt SemiBold"/>
                <a:ea typeface="Prompt SemiBold"/>
                <a:cs typeface="Prompt SemiBold"/>
                <a:sym typeface="Prompt SemiBold"/>
              </a:endParaRPr>
            </a:p>
            <a:p>
              <a:pPr marL="0" marR="0" lvl="0" indent="0" algn="l" rtl="0">
                <a:lnSpc>
                  <a:spcPct val="100000"/>
                </a:lnSpc>
                <a:spcBef>
                  <a:spcPts val="0"/>
                </a:spcBef>
                <a:spcAft>
                  <a:spcPts val="0"/>
                </a:spcAft>
                <a:buClr>
                  <a:srgbClr val="000000"/>
                </a:buClr>
                <a:buSzPts val="1100"/>
                <a:buFont typeface="Arial"/>
                <a:buNone/>
              </a:pPr>
              <a:endParaRPr sz="1200" b="1" dirty="0">
                <a:solidFill>
                  <a:srgbClr val="FFFFFF"/>
                </a:solidFill>
                <a:latin typeface="Prompt"/>
                <a:ea typeface="Prompt"/>
                <a:cs typeface="Prompt"/>
                <a:sym typeface="Prompt"/>
              </a:endParaRPr>
            </a:p>
          </p:txBody>
        </p:sp>
      </p:grpSp>
      <p:sp>
        <p:nvSpPr>
          <p:cNvPr id="4" name="Rectangle 3">
            <a:extLst>
              <a:ext uri="{FF2B5EF4-FFF2-40B4-BE49-F238E27FC236}">
                <a16:creationId xmlns:a16="http://schemas.microsoft.com/office/drawing/2014/main" id="{18653BE5-2F6D-47E0-BE16-39CA8BA73625}"/>
              </a:ext>
            </a:extLst>
          </p:cNvPr>
          <p:cNvSpPr/>
          <p:nvPr/>
        </p:nvSpPr>
        <p:spPr>
          <a:xfrm>
            <a:off x="321910" y="4202477"/>
            <a:ext cx="6440899" cy="1569660"/>
          </a:xfrm>
          <a:prstGeom prst="rect">
            <a:avLst/>
          </a:prstGeom>
        </p:spPr>
        <p:txBody>
          <a:bodyPr wrap="square">
            <a:spAutoFit/>
          </a:bodyPr>
          <a:lstStyle/>
          <a:p>
            <a:r>
              <a:rPr lang="en-GB" sz="1200" b="1" dirty="0">
                <a:latin typeface="Raleway" panose="020B0604020202020204" charset="0"/>
              </a:rPr>
              <a:t>1.3 How do we prepare pupils for High School?</a:t>
            </a:r>
            <a:endParaRPr lang="en-GB" sz="1200" dirty="0">
              <a:latin typeface="Raleway" panose="020B0604020202020204" charset="0"/>
            </a:endParaRPr>
          </a:p>
          <a:p>
            <a:r>
              <a:rPr lang="en-GB" sz="1200" i="1" dirty="0">
                <a:latin typeface="Raleway" panose="020B0604020202020204" charset="0"/>
              </a:rPr>
              <a:t> </a:t>
            </a:r>
            <a:r>
              <a:rPr lang="en-GB" sz="1200" b="1" dirty="0">
                <a:latin typeface="Raleway" panose="020B0604020202020204" charset="0"/>
              </a:rPr>
              <a:t>Teacher Explains: </a:t>
            </a:r>
            <a:r>
              <a:rPr lang="en-GB" sz="1200" dirty="0">
                <a:latin typeface="Raleway" panose="020B0604020202020204" charset="0"/>
              </a:rPr>
              <a:t>Suppose, in that first week, a pupil does not seem to be happy, and is seen alone a lot. Maybe there is no one else from their primary school at this school.</a:t>
            </a:r>
          </a:p>
          <a:p>
            <a:r>
              <a:rPr lang="en-GB" sz="1200" b="1" dirty="0">
                <a:latin typeface="Raleway" panose="020B0604020202020204" charset="0"/>
              </a:rPr>
              <a:t>Deeper reflection:  </a:t>
            </a:r>
            <a:endParaRPr lang="en-GB" sz="1200" dirty="0">
              <a:latin typeface="Raleway" panose="020B0604020202020204" charset="0"/>
            </a:endParaRPr>
          </a:p>
          <a:p>
            <a:pPr marL="171450" lvl="0" indent="-171450">
              <a:buFont typeface="Arial" panose="020B0604020202020204" pitchFamily="34" charset="0"/>
              <a:buChar char="•"/>
            </a:pPr>
            <a:r>
              <a:rPr lang="en-GB" sz="1200" dirty="0">
                <a:latin typeface="Raleway" panose="020B0604020202020204" charset="0"/>
              </a:rPr>
              <a:t>What might be stopping that pupil from joining in with the class?</a:t>
            </a:r>
          </a:p>
          <a:p>
            <a:pPr marL="171450" lvl="0" indent="-171450">
              <a:buFont typeface="Arial" panose="020B0604020202020204" pitchFamily="34" charset="0"/>
              <a:buChar char="•"/>
            </a:pPr>
            <a:r>
              <a:rPr lang="en-GB" sz="1200" dirty="0">
                <a:latin typeface="Raleway" panose="020B0604020202020204" charset="0"/>
              </a:rPr>
              <a:t>What could be the result for the new pupil, </a:t>
            </a:r>
            <a:r>
              <a:rPr lang="en-GB" sz="1200" b="1" dirty="0">
                <a:latin typeface="Raleway" panose="020B0604020202020204" charset="0"/>
              </a:rPr>
              <a:t>and</a:t>
            </a:r>
            <a:r>
              <a:rPr lang="en-GB" sz="1200" dirty="0">
                <a:latin typeface="Raleway" panose="020B0604020202020204" charset="0"/>
              </a:rPr>
              <a:t> the class, if this went on for a long time?</a:t>
            </a:r>
          </a:p>
          <a:p>
            <a:pPr marL="171450" indent="-171450">
              <a:buFont typeface="Arial" panose="020B0604020202020204" pitchFamily="34" charset="0"/>
              <a:buChar char="•"/>
            </a:pPr>
            <a:r>
              <a:rPr lang="en-GB" sz="1200" dirty="0">
                <a:latin typeface="Raleway" panose="020B0604020202020204" charset="0"/>
              </a:rPr>
              <a:t>What could the class do to help any newly-arrived pupils become more integrated? </a:t>
            </a:r>
          </a:p>
        </p:txBody>
      </p:sp>
      <p:sp>
        <p:nvSpPr>
          <p:cNvPr id="6" name="Rectangle 5">
            <a:extLst>
              <a:ext uri="{FF2B5EF4-FFF2-40B4-BE49-F238E27FC236}">
                <a16:creationId xmlns:a16="http://schemas.microsoft.com/office/drawing/2014/main" id="{AA300342-01E6-4AD0-8989-1B6E663EDE77}"/>
              </a:ext>
            </a:extLst>
          </p:cNvPr>
          <p:cNvSpPr/>
          <p:nvPr/>
        </p:nvSpPr>
        <p:spPr>
          <a:xfrm>
            <a:off x="337496" y="5951812"/>
            <a:ext cx="6180854" cy="738664"/>
          </a:xfrm>
          <a:prstGeom prst="rect">
            <a:avLst/>
          </a:prstGeom>
        </p:spPr>
        <p:txBody>
          <a:bodyPr wrap="square">
            <a:spAutoFit/>
          </a:bodyPr>
          <a:lstStyle/>
          <a:p>
            <a:r>
              <a:rPr lang="en-GB" b="1" dirty="0">
                <a:latin typeface="Raleway" panose="020B0604020202020204" charset="0"/>
                <a:ea typeface="Times New Roman" panose="02020603050405020304" pitchFamily="18" charset="0"/>
                <a:cs typeface="Arial" panose="020B0604020202020204" pitchFamily="34" charset="0"/>
              </a:rPr>
              <a:t>Extra question: </a:t>
            </a:r>
            <a:r>
              <a:rPr lang="en-GB" dirty="0">
                <a:latin typeface="Raleway" panose="020B0604020202020204" charset="0"/>
                <a:ea typeface="Times New Roman" panose="02020603050405020304" pitchFamily="18" charset="0"/>
                <a:cs typeface="Arial" panose="020B0604020202020204" pitchFamily="34" charset="0"/>
              </a:rPr>
              <a:t>What might someone who has moved to this area feel about joining our school in </a:t>
            </a:r>
            <a:r>
              <a:rPr lang="en-GB" b="1" dirty="0">
                <a:latin typeface="Raleway" panose="020B0604020202020204" charset="0"/>
                <a:ea typeface="Times New Roman" panose="02020603050405020304" pitchFamily="18" charset="0"/>
                <a:cs typeface="Arial" panose="020B0604020202020204" pitchFamily="34" charset="0"/>
              </a:rPr>
              <a:t>year 8 or year 9 </a:t>
            </a:r>
            <a:r>
              <a:rPr lang="en-GB" dirty="0">
                <a:latin typeface="Raleway" panose="020B0604020202020204" charset="0"/>
                <a:ea typeface="Times New Roman" panose="02020603050405020304" pitchFamily="18" charset="0"/>
                <a:cs typeface="Arial" panose="020B0604020202020204" pitchFamily="34" charset="0"/>
              </a:rPr>
              <a:t>– how might their experience be different to new joiners, in year 7?</a:t>
            </a:r>
            <a:endParaRPr lang="en-GB" dirty="0">
              <a:latin typeface="Raleway" panose="020B0604020202020204" charset="0"/>
            </a:endParaRPr>
          </a:p>
        </p:txBody>
      </p:sp>
    </p:spTree>
    <p:extLst>
      <p:ext uri="{BB962C8B-B14F-4D97-AF65-F5344CB8AC3E}">
        <p14:creationId xmlns:p14="http://schemas.microsoft.com/office/powerpoint/2010/main" val="138446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16"/>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118"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sp>
        <p:nvSpPr>
          <p:cNvPr id="119"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a:solidFill>
                  <a:srgbClr val="A98278"/>
                </a:solidFill>
                <a:latin typeface="Prompt"/>
                <a:ea typeface="Prompt"/>
                <a:cs typeface="Prompt"/>
                <a:sym typeface="Prompt"/>
              </a:rPr>
              <a:t>// </a:t>
            </a:r>
            <a:r>
              <a:rPr lang="it" b="1">
                <a:solidFill>
                  <a:srgbClr val="A98278"/>
                </a:solidFill>
                <a:latin typeface="Prompt"/>
                <a:ea typeface="Prompt"/>
                <a:cs typeface="Prompt"/>
                <a:sym typeface="Prompt"/>
              </a:rPr>
              <a:t>MIGRATION</a:t>
            </a:r>
            <a:r>
              <a:rPr lang="it" sz="1400" b="1" i="0" u="none" strike="noStrike" cap="none">
                <a:solidFill>
                  <a:srgbClr val="A98278"/>
                </a:solidFill>
                <a:latin typeface="Prompt"/>
                <a:ea typeface="Prompt"/>
                <a:cs typeface="Prompt"/>
                <a:sym typeface="Prompt"/>
              </a:rPr>
              <a:t> //</a:t>
            </a:r>
            <a:endParaRPr sz="1400" b="0" i="0" u="none" strike="noStrike" cap="none">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a:solidFill>
                  <a:srgbClr val="A98278"/>
                </a:solidFill>
                <a:latin typeface="Prompt"/>
                <a:ea typeface="Prompt"/>
                <a:cs typeface="Prompt"/>
                <a:sym typeface="Prompt"/>
              </a:rPr>
              <a:t>Teaching Learning Unit  </a:t>
            </a:r>
            <a:endParaRPr sz="1400" b="0" i="0" u="none" strike="noStrike" cap="none" dirty="0">
              <a:solidFill>
                <a:srgbClr val="A98278"/>
              </a:solidFill>
              <a:latin typeface="Arial"/>
              <a:ea typeface="Arial"/>
              <a:cs typeface="Arial"/>
              <a:sym typeface="Arial"/>
            </a:endParaRPr>
          </a:p>
        </p:txBody>
      </p:sp>
      <p:pic>
        <p:nvPicPr>
          <p:cNvPr id="120" name="Google Shape;120;p16"/>
          <p:cNvPicPr preferRelativeResize="0"/>
          <p:nvPr/>
        </p:nvPicPr>
        <p:blipFill>
          <a:blip r:embed="rId4">
            <a:alphaModFix/>
          </a:blip>
          <a:stretch>
            <a:fillRect/>
          </a:stretch>
        </p:blipFill>
        <p:spPr>
          <a:xfrm>
            <a:off x="9280750" y="6717473"/>
            <a:ext cx="955718" cy="334501"/>
          </a:xfrm>
          <a:prstGeom prst="rect">
            <a:avLst/>
          </a:prstGeom>
          <a:noFill/>
          <a:ln>
            <a:noFill/>
          </a:ln>
        </p:spPr>
      </p:pic>
      <p:sp>
        <p:nvSpPr>
          <p:cNvPr id="122" name="Google Shape;122;p16"/>
          <p:cNvSpPr txBox="1"/>
          <p:nvPr/>
        </p:nvSpPr>
        <p:spPr>
          <a:xfrm>
            <a:off x="516725" y="3432175"/>
            <a:ext cx="64128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endParaRPr sz="1100">
              <a:solidFill>
                <a:srgbClr val="595959"/>
              </a:solidFill>
              <a:latin typeface="Raleway"/>
              <a:ea typeface="Raleway"/>
              <a:cs typeface="Raleway"/>
              <a:sym typeface="Raleway"/>
            </a:endParaRPr>
          </a:p>
          <a:p>
            <a:pPr marL="0" marR="0" lvl="0" indent="0" algn="l" rtl="0">
              <a:lnSpc>
                <a:spcPct val="100000"/>
              </a:lnSpc>
              <a:spcBef>
                <a:spcPts val="0"/>
              </a:spcBef>
              <a:spcAft>
                <a:spcPts val="0"/>
              </a:spcAft>
              <a:buClr>
                <a:srgbClr val="000000"/>
              </a:buClr>
              <a:buSzPts val="1100"/>
              <a:buFont typeface="Arial"/>
              <a:buNone/>
            </a:pPr>
            <a:endParaRPr sz="1200" b="1">
              <a:solidFill>
                <a:srgbClr val="FFFFFF"/>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400" b="1" i="0" u="none" strike="noStrike" cap="none">
              <a:solidFill>
                <a:srgbClr val="3174BA"/>
              </a:solidFill>
              <a:latin typeface="Prompt"/>
              <a:ea typeface="Prompt"/>
              <a:cs typeface="Prompt"/>
              <a:sym typeface="Prompt"/>
            </a:endParaRPr>
          </a:p>
        </p:txBody>
      </p:sp>
      <p:sp>
        <p:nvSpPr>
          <p:cNvPr id="123" name="Google Shape;123;p16"/>
          <p:cNvSpPr/>
          <p:nvPr/>
        </p:nvSpPr>
        <p:spPr>
          <a:xfrm rot="10800000" flipH="1">
            <a:off x="428825" y="4737849"/>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6"/>
          <p:cNvSpPr/>
          <p:nvPr/>
        </p:nvSpPr>
        <p:spPr>
          <a:xfrm rot="10800000" flipH="1">
            <a:off x="428825" y="1016567"/>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6"/>
          <p:cNvSpPr txBox="1"/>
          <p:nvPr/>
        </p:nvSpPr>
        <p:spPr>
          <a:xfrm>
            <a:off x="364325" y="1905925"/>
            <a:ext cx="6412800" cy="2993334"/>
          </a:xfrm>
          <a:prstGeom prst="rect">
            <a:avLst/>
          </a:prstGeom>
          <a:noFill/>
          <a:ln>
            <a:noFill/>
          </a:ln>
        </p:spPr>
        <p:txBody>
          <a:bodyPr spcFirstLastPara="1" wrap="square" lIns="91425" tIns="91425" rIns="91425" bIns="91425" anchor="t" anchorCtr="0">
            <a:noAutofit/>
          </a:bodyPr>
          <a:lstStyle/>
          <a:p>
            <a:r>
              <a:rPr lang="en-GB" sz="1100" b="1" u="sng" dirty="0">
                <a:latin typeface="Raleway" panose="020B0604020202020204" charset="0"/>
              </a:rPr>
              <a:t>Exploration and Consolidation</a:t>
            </a:r>
            <a:r>
              <a:rPr lang="en-GB" sz="1100" b="1" dirty="0">
                <a:latin typeface="Raleway" panose="020B0604020202020204" charset="0"/>
              </a:rPr>
              <a:t> 20 minutes 		</a:t>
            </a:r>
            <a:r>
              <a:rPr lang="en-GB" sz="1100" b="1" i="1" dirty="0">
                <a:latin typeface="Raleway" panose="020B0604020202020204" charset="0"/>
              </a:rPr>
              <a:t>Creating a welcome leaflet or booklet</a:t>
            </a:r>
            <a:endParaRPr lang="en-GB" sz="1100" dirty="0">
              <a:latin typeface="Raleway" panose="020B0604020202020204" charset="0"/>
            </a:endParaRPr>
          </a:p>
          <a:p>
            <a:r>
              <a:rPr lang="en-GB" sz="1100" b="1" dirty="0">
                <a:latin typeface="Raleway" panose="020B0604020202020204" charset="0"/>
              </a:rPr>
              <a:t> T explain:</a:t>
            </a:r>
            <a:r>
              <a:rPr lang="en-GB" sz="1100" dirty="0">
                <a:latin typeface="Raleway" panose="020B0604020202020204" charset="0"/>
              </a:rPr>
              <a:t> This activity is going to capture your ideas about helping pupils settle into our school, and feel they belong.</a:t>
            </a:r>
          </a:p>
          <a:p>
            <a:r>
              <a:rPr lang="en-GB" sz="1100" b="1" dirty="0">
                <a:latin typeface="Raleway" panose="020B0604020202020204" charset="0"/>
              </a:rPr>
              <a:t>Activity: 10 Top Tips</a:t>
            </a:r>
            <a:r>
              <a:rPr lang="en-GB" sz="1100" dirty="0">
                <a:latin typeface="Raleway" panose="020B0604020202020204" charset="0"/>
              </a:rPr>
              <a:t> for new starters </a:t>
            </a:r>
          </a:p>
          <a:p>
            <a:r>
              <a:rPr lang="en-GB" sz="1100" b="1" dirty="0">
                <a:latin typeface="Raleway" panose="020B0604020202020204" charset="0"/>
              </a:rPr>
              <a:t>Then design and create an advice leaflet: How to make the most of being in this school, as a Welcome leaflet </a:t>
            </a:r>
            <a:endParaRPr lang="en-GB" sz="1100" dirty="0">
              <a:latin typeface="Raleway" panose="020B0604020202020204" charset="0"/>
            </a:endParaRPr>
          </a:p>
          <a:p>
            <a:r>
              <a:rPr lang="en-GB" sz="1100" dirty="0">
                <a:latin typeface="Raleway" panose="020B0604020202020204" charset="0"/>
              </a:rPr>
              <a:t>Include your </a:t>
            </a:r>
            <a:r>
              <a:rPr lang="en-GB" sz="1100" b="1" dirty="0">
                <a:latin typeface="Raleway" panose="020B0604020202020204" charset="0"/>
              </a:rPr>
              <a:t>Top Tips</a:t>
            </a:r>
            <a:endParaRPr lang="en-GB" sz="1100" dirty="0">
              <a:latin typeface="Raleway" panose="020B0604020202020204" charset="0"/>
            </a:endParaRPr>
          </a:p>
          <a:p>
            <a:pPr marL="285750" lvl="0" indent="-285750">
              <a:buFont typeface="Arial" panose="020B0604020202020204" pitchFamily="34" charset="0"/>
              <a:buChar char="•"/>
            </a:pPr>
            <a:r>
              <a:rPr lang="en-GB" sz="1100" dirty="0">
                <a:latin typeface="Raleway" panose="020B0604020202020204" charset="0"/>
              </a:rPr>
              <a:t>Maybe, as well, the </a:t>
            </a:r>
            <a:r>
              <a:rPr lang="en-GB" sz="1100" b="1" dirty="0">
                <a:latin typeface="Raleway" panose="020B0604020202020204" charset="0"/>
              </a:rPr>
              <a:t>10 best things</a:t>
            </a:r>
            <a:r>
              <a:rPr lang="en-GB" sz="1100" dirty="0">
                <a:latin typeface="Raleway" panose="020B0604020202020204" charset="0"/>
              </a:rPr>
              <a:t> about our school</a:t>
            </a:r>
          </a:p>
          <a:p>
            <a:pPr marL="285750" lvl="0" indent="-285750">
              <a:buFont typeface="Arial" panose="020B0604020202020204" pitchFamily="34" charset="0"/>
              <a:buChar char="•"/>
            </a:pPr>
            <a:r>
              <a:rPr lang="en-GB" sz="1100" dirty="0">
                <a:latin typeface="Raleway" panose="020B0604020202020204" charset="0"/>
              </a:rPr>
              <a:t>Where to get</a:t>
            </a:r>
            <a:r>
              <a:rPr lang="en-GB" sz="1100" b="1" dirty="0">
                <a:latin typeface="Raleway" panose="020B0604020202020204" charset="0"/>
              </a:rPr>
              <a:t> help</a:t>
            </a:r>
            <a:endParaRPr lang="en-GB" sz="1100" dirty="0">
              <a:latin typeface="Raleway" panose="020B0604020202020204" charset="0"/>
            </a:endParaRPr>
          </a:p>
          <a:p>
            <a:r>
              <a:rPr lang="en-GB" sz="1100" dirty="0">
                <a:latin typeface="Raleway" panose="020B0604020202020204" charset="0"/>
              </a:rPr>
              <a:t> </a:t>
            </a:r>
            <a:r>
              <a:rPr lang="en-GB" sz="1100" b="1" dirty="0">
                <a:latin typeface="Raleway" panose="020B0604020202020204" charset="0"/>
              </a:rPr>
              <a:t>Further Research work: </a:t>
            </a:r>
            <a:r>
              <a:rPr lang="en-GB" sz="1100" dirty="0">
                <a:latin typeface="Raleway" panose="020B0604020202020204" charset="0"/>
              </a:rPr>
              <a:t>Students could also look at how their school welcomes and accommodates children with different needs (access, language, learning, pastoral).</a:t>
            </a:r>
          </a:p>
          <a:p>
            <a:pPr lvl="0"/>
            <a:r>
              <a:rPr lang="en-GB" sz="1100" i="1" dirty="0">
                <a:latin typeface="Raleway" panose="020B0604020202020204" charset="0"/>
              </a:rPr>
              <a:t>Belonging to our school: what can we do to empower students / pupils at our school?</a:t>
            </a:r>
          </a:p>
          <a:p>
            <a:r>
              <a:rPr lang="en-GB" sz="1100" dirty="0">
                <a:latin typeface="Raleway" panose="020B0604020202020204" charset="0"/>
              </a:rPr>
              <a:t> </a:t>
            </a:r>
            <a:r>
              <a:rPr lang="en-GB" sz="1100" b="1" dirty="0">
                <a:latin typeface="Raleway" panose="020B0604020202020204" charset="0"/>
              </a:rPr>
              <a:t>Other Ideas: Finding a ‘welcoming’ place, in our school building or grounds </a:t>
            </a:r>
            <a:r>
              <a:rPr lang="en-GB" sz="1100" dirty="0">
                <a:latin typeface="Raleway" panose="020B0604020202020204" charset="0"/>
              </a:rPr>
              <a:t>Identify a </a:t>
            </a:r>
            <a:r>
              <a:rPr lang="en-GB" sz="1100" i="1" dirty="0">
                <a:latin typeface="Raleway" panose="020B0604020202020204" charset="0"/>
              </a:rPr>
              <a:t>‘special place’</a:t>
            </a:r>
            <a:r>
              <a:rPr lang="en-GB" sz="1100" dirty="0">
                <a:latin typeface="Raleway" panose="020B0604020202020204" charset="0"/>
              </a:rPr>
              <a:t> or my ‘</a:t>
            </a:r>
            <a:r>
              <a:rPr lang="en-GB" sz="1100" i="1" dirty="0">
                <a:latin typeface="Raleway" panose="020B0604020202020204" charset="0"/>
              </a:rPr>
              <a:t>favourite corner’</a:t>
            </a:r>
            <a:r>
              <a:rPr lang="en-GB" sz="1100" dirty="0">
                <a:latin typeface="Raleway" panose="020B0604020202020204" charset="0"/>
              </a:rPr>
              <a:t> of the school. Explain / sketch it and say why it is a good place to be</a:t>
            </a:r>
            <a:r>
              <a:rPr lang="en-GB" sz="1100" dirty="0"/>
              <a:t>.</a:t>
            </a:r>
          </a:p>
        </p:txBody>
      </p:sp>
      <p:sp>
        <p:nvSpPr>
          <p:cNvPr id="128" name="Google Shape;128;p16"/>
          <p:cNvSpPr txBox="1"/>
          <p:nvPr/>
        </p:nvSpPr>
        <p:spPr>
          <a:xfrm>
            <a:off x="7319875" y="3364500"/>
            <a:ext cx="2815200" cy="3631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sp>
        <p:nvSpPr>
          <p:cNvPr id="129" name="Google Shape;129;p16"/>
          <p:cNvSpPr txBox="1"/>
          <p:nvPr/>
        </p:nvSpPr>
        <p:spPr>
          <a:xfrm>
            <a:off x="8275325" y="1162150"/>
            <a:ext cx="1878900" cy="6426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800" b="1" i="1">
                <a:solidFill>
                  <a:srgbClr val="A98278"/>
                </a:solidFill>
                <a:latin typeface="Prompt"/>
                <a:ea typeface="Prompt"/>
                <a:cs typeface="Prompt"/>
                <a:sym typeface="Prompt"/>
              </a:rPr>
              <a:t>FROM THE SAT</a:t>
            </a:r>
            <a:endParaRPr sz="1800" b="1" i="1" u="none" strike="noStrike" cap="none">
              <a:solidFill>
                <a:srgbClr val="A98278"/>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a:solidFill>
                <a:srgbClr val="A98278"/>
              </a:solidFill>
              <a:latin typeface="Prompt"/>
              <a:ea typeface="Prompt"/>
              <a:cs typeface="Prompt"/>
              <a:sym typeface="Prompt"/>
            </a:endParaRPr>
          </a:p>
        </p:txBody>
      </p:sp>
      <p:sp>
        <p:nvSpPr>
          <p:cNvPr id="130" name="Google Shape;130;p16"/>
          <p:cNvSpPr txBox="1"/>
          <p:nvPr/>
        </p:nvSpPr>
        <p:spPr>
          <a:xfrm>
            <a:off x="7741300" y="1847950"/>
            <a:ext cx="2412900" cy="6426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100" b="1" i="1">
                <a:solidFill>
                  <a:srgbClr val="A98278"/>
                </a:solidFill>
                <a:latin typeface="Prompt"/>
                <a:ea typeface="Prompt"/>
                <a:cs typeface="Prompt"/>
                <a:sym typeface="Prompt"/>
              </a:rPr>
              <a:t>BIG IDEA</a:t>
            </a:r>
            <a:endParaRPr sz="1100" b="1" i="1">
              <a:solidFill>
                <a:srgbClr val="A98278"/>
              </a:solidFill>
              <a:latin typeface="Prompt"/>
              <a:ea typeface="Prompt"/>
              <a:cs typeface="Prompt"/>
              <a:sym typeface="Prompt"/>
            </a:endParaRPr>
          </a:p>
          <a:p>
            <a:pPr marL="0" marR="0" lvl="0" indent="0" algn="r" rtl="0">
              <a:lnSpc>
                <a:spcPct val="100000"/>
              </a:lnSpc>
              <a:spcBef>
                <a:spcPts val="0"/>
              </a:spcBef>
              <a:spcAft>
                <a:spcPts val="0"/>
              </a:spcAft>
              <a:buClr>
                <a:srgbClr val="000000"/>
              </a:buClr>
              <a:buSzPts val="1100"/>
              <a:buFont typeface="Arial"/>
              <a:buNone/>
            </a:pPr>
            <a:r>
              <a:rPr lang="it" sz="1800" b="1" i="1">
                <a:solidFill>
                  <a:srgbClr val="A98278"/>
                </a:solidFill>
                <a:latin typeface="Prompt"/>
                <a:ea typeface="Prompt"/>
                <a:cs typeface="Prompt"/>
                <a:sym typeface="Prompt"/>
              </a:rPr>
              <a:t>WHAT IS IT</a:t>
            </a:r>
            <a:endParaRPr sz="1800" b="1" i="1">
              <a:solidFill>
                <a:srgbClr val="A98278"/>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800" b="1" i="0" u="none" strike="noStrike" cap="none">
              <a:solidFill>
                <a:srgbClr val="A98278"/>
              </a:solidFill>
              <a:latin typeface="Prompt"/>
              <a:ea typeface="Prompt"/>
              <a:cs typeface="Prompt"/>
              <a:sym typeface="Prompt"/>
            </a:endParaRPr>
          </a:p>
        </p:txBody>
      </p:sp>
      <p:sp>
        <p:nvSpPr>
          <p:cNvPr id="131" name="Google Shape;131;p16"/>
          <p:cNvSpPr txBox="1"/>
          <p:nvPr/>
        </p:nvSpPr>
        <p:spPr>
          <a:xfrm>
            <a:off x="7741300" y="3143350"/>
            <a:ext cx="2412900" cy="6426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100"/>
              <a:buFont typeface="Arial"/>
              <a:buNone/>
            </a:pPr>
            <a:r>
              <a:rPr lang="it" sz="1100" b="1" i="1">
                <a:solidFill>
                  <a:srgbClr val="A98278"/>
                </a:solidFill>
                <a:latin typeface="Prompt"/>
                <a:ea typeface="Prompt"/>
                <a:cs typeface="Prompt"/>
                <a:sym typeface="Prompt"/>
              </a:rPr>
              <a:t>LEARNING OUTCOME</a:t>
            </a:r>
            <a:endParaRPr sz="1100" b="1" i="1" u="none" strike="noStrike" cap="none">
              <a:solidFill>
                <a:srgbClr val="A98278"/>
              </a:solidFill>
              <a:latin typeface="Prompt"/>
              <a:ea typeface="Prompt"/>
              <a:cs typeface="Prompt"/>
              <a:sym typeface="Prompt"/>
            </a:endParaRPr>
          </a:p>
          <a:p>
            <a:pPr marL="0" marR="0" lvl="0" indent="0" algn="l" rtl="0">
              <a:lnSpc>
                <a:spcPct val="100000"/>
              </a:lnSpc>
              <a:spcBef>
                <a:spcPts val="0"/>
              </a:spcBef>
              <a:spcAft>
                <a:spcPts val="0"/>
              </a:spcAft>
              <a:buClr>
                <a:srgbClr val="000000"/>
              </a:buClr>
              <a:buSzPts val="1400"/>
              <a:buFont typeface="Arial"/>
              <a:buNone/>
            </a:pPr>
            <a:endParaRPr sz="1100" b="1" i="0" u="none" strike="noStrike" cap="none">
              <a:solidFill>
                <a:srgbClr val="3174BA"/>
              </a:solidFill>
              <a:latin typeface="Prompt"/>
              <a:ea typeface="Prompt"/>
              <a:cs typeface="Prompt"/>
              <a:sym typeface="Prompt"/>
            </a:endParaRPr>
          </a:p>
        </p:txBody>
      </p:sp>
      <p:sp>
        <p:nvSpPr>
          <p:cNvPr id="132" name="Google Shape;132;p16"/>
          <p:cNvSpPr txBox="1"/>
          <p:nvPr/>
        </p:nvSpPr>
        <p:spPr>
          <a:xfrm>
            <a:off x="7319875" y="3492900"/>
            <a:ext cx="2815200" cy="35034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endParaRPr/>
          </a:p>
        </p:txBody>
      </p:sp>
      <p:sp>
        <p:nvSpPr>
          <p:cNvPr id="18" name="Google Shape;79;p14">
            <a:extLst>
              <a:ext uri="{FF2B5EF4-FFF2-40B4-BE49-F238E27FC236}">
                <a16:creationId xmlns:a16="http://schemas.microsoft.com/office/drawing/2014/main" id="{7A38B0BA-A985-45D6-AD90-5A4BA6BC511C}"/>
              </a:ext>
            </a:extLst>
          </p:cNvPr>
          <p:cNvSpPr/>
          <p:nvPr/>
        </p:nvSpPr>
        <p:spPr>
          <a:xfrm>
            <a:off x="364325" y="1295050"/>
            <a:ext cx="6500700" cy="3768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GB" b="1" dirty="0">
                <a:solidFill>
                  <a:schemeClr val="bg1"/>
                </a:solidFill>
              </a:rPr>
              <a:t>ACTIVITY FOUR  </a:t>
            </a:r>
            <a:endParaRPr b="1" dirty="0">
              <a:solidFill>
                <a:schemeClr val="bg1"/>
              </a:solidFill>
            </a:endParaRPr>
          </a:p>
        </p:txBody>
      </p:sp>
      <p:sp>
        <p:nvSpPr>
          <p:cNvPr id="2" name="Rectangle 1">
            <a:extLst>
              <a:ext uri="{FF2B5EF4-FFF2-40B4-BE49-F238E27FC236}">
                <a16:creationId xmlns:a16="http://schemas.microsoft.com/office/drawing/2014/main" id="{8FC3EA37-D2BE-4EE5-A958-6322B42F2B96}"/>
              </a:ext>
            </a:extLst>
          </p:cNvPr>
          <p:cNvSpPr/>
          <p:nvPr/>
        </p:nvSpPr>
        <p:spPr>
          <a:xfrm>
            <a:off x="173255" y="4789150"/>
            <a:ext cx="7568045" cy="2308324"/>
          </a:xfrm>
          <a:prstGeom prst="rect">
            <a:avLst/>
          </a:prstGeom>
        </p:spPr>
        <p:txBody>
          <a:bodyPr wrap="square">
            <a:spAutoFit/>
          </a:bodyPr>
          <a:lstStyle/>
          <a:p>
            <a:r>
              <a:rPr lang="en-GB" sz="1200" b="1" i="1" dirty="0">
                <a:latin typeface="Raleway" panose="020B0604020202020204" charset="0"/>
              </a:rPr>
              <a:t>Possible ideas for action:</a:t>
            </a:r>
            <a:endParaRPr lang="en-GB" sz="1200" b="1" dirty="0">
              <a:latin typeface="Raleway" panose="020B0604020202020204" charset="0"/>
            </a:endParaRPr>
          </a:p>
          <a:p>
            <a:r>
              <a:rPr lang="en-GB" sz="1200" b="1" dirty="0">
                <a:latin typeface="Raleway" panose="020B0604020202020204" charset="0"/>
              </a:rPr>
              <a:t>Empower</a:t>
            </a:r>
            <a:r>
              <a:rPr lang="en-GB" sz="1200" dirty="0">
                <a:latin typeface="Raleway" panose="020B0604020202020204" charset="0"/>
              </a:rPr>
              <a:t>: to help pupils to take charge; to help them learn skills; create support networks for those who are newly arrived</a:t>
            </a:r>
          </a:p>
          <a:p>
            <a:r>
              <a:rPr lang="en-GB" sz="1200" b="1" dirty="0">
                <a:latin typeface="Raleway" panose="020B0604020202020204" charset="0"/>
              </a:rPr>
              <a:t>Participation:</a:t>
            </a:r>
            <a:r>
              <a:rPr lang="en-GB" sz="1200" dirty="0">
                <a:latin typeface="Raleway" panose="020B0604020202020204" charset="0"/>
              </a:rPr>
              <a:t> to get involved, and make the community a better and happier place to live </a:t>
            </a:r>
          </a:p>
          <a:p>
            <a:r>
              <a:rPr lang="en-GB" sz="1200" b="1" dirty="0">
                <a:latin typeface="Raleway" panose="020B0604020202020204" charset="0"/>
              </a:rPr>
              <a:t>Closing the gaps</a:t>
            </a:r>
            <a:r>
              <a:rPr lang="en-GB" sz="1200" dirty="0">
                <a:latin typeface="Raleway" panose="020B0604020202020204" charset="0"/>
              </a:rPr>
              <a:t>: between older and younger pupils</a:t>
            </a:r>
          </a:p>
          <a:p>
            <a:r>
              <a:rPr lang="en-GB" sz="1200" b="1" dirty="0">
                <a:latin typeface="Raleway" panose="020B0604020202020204" charset="0"/>
              </a:rPr>
              <a:t>Kindness:</a:t>
            </a:r>
            <a:r>
              <a:rPr lang="en-GB" sz="1200" dirty="0">
                <a:latin typeface="Raleway" panose="020B0604020202020204" charset="0"/>
              </a:rPr>
              <a:t> to help each other, end loneliness, increase well being </a:t>
            </a:r>
          </a:p>
          <a:p>
            <a:r>
              <a:rPr lang="en-GB" sz="1200" b="1" dirty="0">
                <a:latin typeface="Raleway" panose="020B0604020202020204" charset="0"/>
              </a:rPr>
              <a:t>Opportunity to learn skills together</a:t>
            </a:r>
            <a:r>
              <a:rPr lang="en-GB" sz="1200" dirty="0">
                <a:latin typeface="Raleway" panose="020B0604020202020204" charset="0"/>
              </a:rPr>
              <a:t>: to increase income, and have a feeling of achievement and well being</a:t>
            </a:r>
          </a:p>
          <a:p>
            <a:r>
              <a:rPr lang="en-GB" sz="1200" i="1" dirty="0">
                <a:latin typeface="Raleway" panose="020B0604020202020204" charset="0"/>
              </a:rPr>
              <a:t>(These are objectives from the Government’s Integration Strategy, 2018)</a:t>
            </a:r>
          </a:p>
          <a:p>
            <a:r>
              <a:rPr lang="en-GB" sz="1200" b="1" u="sng" dirty="0">
                <a:latin typeface="Raleway" panose="020B0604020202020204" charset="0"/>
              </a:rPr>
              <a:t>Conclusion and Reflection</a:t>
            </a:r>
            <a:r>
              <a:rPr lang="en-GB" sz="1200" b="1" dirty="0">
                <a:latin typeface="Raleway" panose="020B0604020202020204" charset="0"/>
              </a:rPr>
              <a:t> 5 minutes 	</a:t>
            </a:r>
            <a:r>
              <a:rPr lang="en-GB" sz="1200" b="1" i="1" dirty="0">
                <a:latin typeface="Raleway" panose="020B0604020202020204" charset="0"/>
              </a:rPr>
              <a:t>Empathy for</a:t>
            </a:r>
            <a:r>
              <a:rPr lang="en-GB" sz="1200" b="1" dirty="0">
                <a:latin typeface="Raleway" panose="020B0604020202020204" charset="0"/>
              </a:rPr>
              <a:t> </a:t>
            </a:r>
            <a:r>
              <a:rPr lang="en-GB" sz="1200" b="1" i="1" dirty="0">
                <a:latin typeface="Raleway" panose="020B0604020202020204" charset="0"/>
              </a:rPr>
              <a:t>no sense of belonging   </a:t>
            </a:r>
            <a:r>
              <a:rPr lang="en-GB" sz="1200" dirty="0">
                <a:latin typeface="Raleway" panose="020B0604020202020204" charset="0"/>
              </a:rPr>
              <a:t>What does it mean to ‘not belong’ anywhere?          [this links to a later session no. 5 on Statelessness]</a:t>
            </a:r>
          </a:p>
          <a:p>
            <a:pPr marL="285750" lvl="0" indent="-285750">
              <a:buFont typeface="Arial" panose="020B0604020202020204" pitchFamily="34" charset="0"/>
              <a:buChar char="•"/>
            </a:pPr>
            <a:r>
              <a:rPr lang="en-GB" sz="1200" dirty="0">
                <a:latin typeface="Raleway" panose="020B0604020202020204" charset="0"/>
              </a:rPr>
              <a:t>What would that feel like?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8623675" y="322925"/>
            <a:ext cx="1612800" cy="522667"/>
          </a:xfrm>
          <a:prstGeom prst="rect">
            <a:avLst/>
          </a:prstGeom>
          <a:noFill/>
          <a:ln>
            <a:noFill/>
          </a:ln>
        </p:spPr>
      </p:pic>
      <p:sp>
        <p:nvSpPr>
          <p:cNvPr id="55" name="Google Shape;55;p13"/>
          <p:cNvSpPr/>
          <p:nvPr/>
        </p:nvSpPr>
        <p:spPr>
          <a:xfrm rot="10800000" flipH="1">
            <a:off x="428825" y="1016575"/>
            <a:ext cx="98154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98278"/>
              </a:solidFill>
            </a:endParaRPr>
          </a:p>
        </p:txBody>
      </p:sp>
      <p:sp>
        <p:nvSpPr>
          <p:cNvPr id="56" name="Google Shape;56;p13"/>
          <p:cNvSpPr/>
          <p:nvPr/>
        </p:nvSpPr>
        <p:spPr>
          <a:xfrm rot="10800000" flipH="1">
            <a:off x="428825" y="7112575"/>
            <a:ext cx="98154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A98278"/>
              </a:solidFill>
            </a:endParaRPr>
          </a:p>
        </p:txBody>
      </p:sp>
      <p:sp>
        <p:nvSpPr>
          <p:cNvPr id="57" name="Google Shape;57;p13"/>
          <p:cNvSpPr txBox="1"/>
          <p:nvPr/>
        </p:nvSpPr>
        <p:spPr>
          <a:xfrm>
            <a:off x="2377440" y="2640552"/>
            <a:ext cx="5058389" cy="166194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3000" i="1" dirty="0">
                <a:solidFill>
                  <a:schemeClr val="dk2"/>
                </a:solidFill>
                <a:latin typeface="Raleway"/>
                <a:ea typeface="Raleway"/>
                <a:cs typeface="Raleway"/>
                <a:sym typeface="Raleway"/>
              </a:rPr>
              <a:t>MENTAL MAP</a:t>
            </a:r>
          </a:p>
          <a:p>
            <a:pPr lvl="0"/>
            <a:r>
              <a:rPr lang="en-GB" sz="3200" dirty="0">
                <a:latin typeface="Raleway" panose="020B0604020202020204" charset="0"/>
                <a:sym typeface="Raleway"/>
              </a:rPr>
              <a:t>H</a:t>
            </a:r>
            <a:r>
              <a:rPr lang="en-GB" sz="3200" dirty="0">
                <a:latin typeface="Raleway" panose="020B0604020202020204" charset="0"/>
              </a:rPr>
              <a:t>ow would you explain belonging?</a:t>
            </a:r>
            <a:endParaRPr lang="it" sz="3000" i="1" dirty="0">
              <a:solidFill>
                <a:schemeClr val="dk2"/>
              </a:solidFill>
              <a:latin typeface="Raleway" panose="020B0604020202020204" charset="0"/>
              <a:ea typeface="Raleway"/>
              <a:cs typeface="Raleway"/>
              <a:sym typeface="Raleway"/>
            </a:endParaRPr>
          </a:p>
          <a:p>
            <a:pPr marL="0" lvl="0" indent="0" algn="l" rtl="0">
              <a:spcBef>
                <a:spcPts val="0"/>
              </a:spcBef>
              <a:spcAft>
                <a:spcPts val="0"/>
              </a:spcAft>
              <a:buNone/>
            </a:pPr>
            <a:endParaRPr lang="it" sz="3000" i="1" dirty="0">
              <a:solidFill>
                <a:schemeClr val="dk2"/>
              </a:solidFill>
              <a:latin typeface="Raleway"/>
              <a:ea typeface="Raleway"/>
              <a:cs typeface="Raleway"/>
              <a:sym typeface="Raleway"/>
            </a:endParaRPr>
          </a:p>
          <a:p>
            <a:pPr marL="0" lvl="0" indent="0" algn="l" rtl="0">
              <a:spcBef>
                <a:spcPts val="0"/>
              </a:spcBef>
              <a:spcAft>
                <a:spcPts val="0"/>
              </a:spcAft>
              <a:buNone/>
            </a:pPr>
            <a:endParaRPr sz="3000" i="1" dirty="0">
              <a:solidFill>
                <a:schemeClr val="dk2"/>
              </a:solidFill>
              <a:latin typeface="Raleway"/>
              <a:ea typeface="Raleway"/>
              <a:cs typeface="Raleway"/>
              <a:sym typeface="Raleway"/>
            </a:endParaRPr>
          </a:p>
        </p:txBody>
      </p:sp>
      <p:sp>
        <p:nvSpPr>
          <p:cNvPr id="58" name="Google Shape;58;p13"/>
          <p:cNvSpPr txBox="1"/>
          <p:nvPr/>
        </p:nvSpPr>
        <p:spPr>
          <a:xfrm>
            <a:off x="5399625" y="371950"/>
            <a:ext cx="18681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2200" b="1">
                <a:solidFill>
                  <a:srgbClr val="595959"/>
                </a:solidFill>
                <a:latin typeface="Prompt"/>
                <a:ea typeface="Prompt"/>
                <a:cs typeface="Prompt"/>
                <a:sym typeface="Prompt"/>
              </a:rPr>
              <a:t>DIAGRAM</a:t>
            </a:r>
            <a:endParaRPr sz="2200" b="1">
              <a:solidFill>
                <a:srgbClr val="595959"/>
              </a:solidFill>
              <a:latin typeface="Prompt"/>
              <a:ea typeface="Prompt"/>
              <a:cs typeface="Prompt"/>
              <a:sym typeface="Prompt"/>
            </a:endParaRPr>
          </a:p>
        </p:txBody>
      </p:sp>
      <p:sp>
        <p:nvSpPr>
          <p:cNvPr id="59" name="Google Shape;59;p13"/>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400"/>
              <a:buFont typeface="Arial"/>
              <a:buNone/>
            </a:pPr>
            <a:r>
              <a:rPr lang="it" b="1">
                <a:solidFill>
                  <a:srgbClr val="A98278"/>
                </a:solidFill>
                <a:latin typeface="Prompt"/>
                <a:ea typeface="Prompt"/>
                <a:cs typeface="Prompt"/>
                <a:sym typeface="Prompt"/>
              </a:rPr>
              <a:t>// MIGRATION //</a:t>
            </a:r>
            <a:endParaRPr>
              <a:solidFill>
                <a:srgbClr val="A98278"/>
              </a:solidFill>
            </a:endParaRPr>
          </a:p>
          <a:p>
            <a:pPr marL="0" lvl="0" indent="0" algn="l" rtl="0">
              <a:spcBef>
                <a:spcPts val="0"/>
              </a:spcBef>
              <a:spcAft>
                <a:spcPts val="0"/>
              </a:spcAft>
              <a:buClr>
                <a:schemeClr val="dk1"/>
              </a:buClr>
              <a:buSzPts val="1100"/>
              <a:buFont typeface="Arial"/>
              <a:buNone/>
            </a:pPr>
            <a:r>
              <a:rPr lang="it" b="1">
                <a:solidFill>
                  <a:srgbClr val="A98278"/>
                </a:solidFill>
                <a:latin typeface="Prompt"/>
                <a:ea typeface="Prompt"/>
                <a:cs typeface="Prompt"/>
                <a:sym typeface="Prompt"/>
              </a:rPr>
              <a:t>Teaching Learning Unit</a:t>
            </a:r>
            <a:endParaRPr b="1">
              <a:solidFill>
                <a:srgbClr val="A98278"/>
              </a:solidFill>
              <a:latin typeface="Prompt"/>
              <a:ea typeface="Prompt"/>
              <a:cs typeface="Prompt"/>
              <a:sym typeface="Prompt"/>
            </a:endParaRPr>
          </a:p>
        </p:txBody>
      </p:sp>
      <p:pic>
        <p:nvPicPr>
          <p:cNvPr id="60" name="Google Shape;60;p13"/>
          <p:cNvPicPr preferRelativeResize="0"/>
          <p:nvPr/>
        </p:nvPicPr>
        <p:blipFill>
          <a:blip r:embed="rId4">
            <a:alphaModFix/>
          </a:blip>
          <a:stretch>
            <a:fillRect/>
          </a:stretch>
        </p:blipFill>
        <p:spPr>
          <a:xfrm>
            <a:off x="9280750" y="6717473"/>
            <a:ext cx="955718" cy="3345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solidFill>
                  <a:srgbClr val="595959"/>
                </a:solidFill>
                <a:latin typeface="Raleway" panose="020B0604020202020204" charset="0"/>
              </a:rPr>
              <a:t>Lesson 1</a:t>
            </a:r>
          </a:p>
        </p:txBody>
      </p:sp>
      <p:sp>
        <p:nvSpPr>
          <p:cNvPr id="3" name="Subtitle 2"/>
          <p:cNvSpPr>
            <a:spLocks noGrp="1"/>
          </p:cNvSpPr>
          <p:nvPr>
            <p:ph type="subTitle" idx="1"/>
          </p:nvPr>
        </p:nvSpPr>
        <p:spPr/>
        <p:txBody>
          <a:bodyPr/>
          <a:lstStyle/>
          <a:p>
            <a:r>
              <a:rPr lang="en-GB" b="1" dirty="0">
                <a:solidFill>
                  <a:schemeClr val="tx1"/>
                </a:solidFill>
                <a:latin typeface="Raleway" panose="020B0604020202020204" charset="0"/>
                <a:ea typeface="Prompt"/>
                <a:cs typeface="Prompt"/>
                <a:sym typeface="Prompt"/>
              </a:rPr>
              <a:t>Asylum Seekers</a:t>
            </a:r>
            <a:endParaRPr lang="en-GB" dirty="0">
              <a:solidFill>
                <a:schemeClr val="tx1"/>
              </a:solidFill>
              <a:latin typeface="Raleway" panose="020B0604020202020204" charset="0"/>
            </a:endParaRPr>
          </a:p>
        </p:txBody>
      </p:sp>
      <p:grpSp>
        <p:nvGrpSpPr>
          <p:cNvPr id="5" name="Group 4"/>
          <p:cNvGrpSpPr/>
          <p:nvPr/>
        </p:nvGrpSpPr>
        <p:grpSpPr>
          <a:xfrm>
            <a:off x="364325" y="290950"/>
            <a:ext cx="9872150" cy="704803"/>
            <a:chOff x="364325" y="290950"/>
            <a:chExt cx="9872150" cy="704803"/>
          </a:xfrm>
        </p:grpSpPr>
        <p:sp>
          <p:nvSpPr>
            <p:cNvPr id="6"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A98278"/>
                  </a:solidFill>
                  <a:latin typeface="Prompt"/>
                  <a:ea typeface="Prompt"/>
                  <a:cs typeface="Prompt"/>
                  <a:sym typeface="Prompt"/>
                </a:rPr>
                <a:t>// </a:t>
              </a:r>
              <a:r>
                <a:rPr lang="it" b="1" dirty="0">
                  <a:solidFill>
                    <a:srgbClr val="A98278"/>
                  </a:solidFill>
                  <a:latin typeface="Prompt"/>
                  <a:ea typeface="Prompt"/>
                  <a:cs typeface="Prompt"/>
                  <a:sym typeface="Prompt"/>
                </a:rPr>
                <a:t>MIGRATION</a:t>
              </a:r>
              <a:r>
                <a:rPr lang="it" sz="1400" b="1" i="0" u="none" strike="noStrike" cap="none" dirty="0">
                  <a:solidFill>
                    <a:srgbClr val="A98278"/>
                  </a:solidFill>
                  <a:latin typeface="Prompt"/>
                  <a:ea typeface="Prompt"/>
                  <a:cs typeface="Prompt"/>
                  <a:sym typeface="Prompt"/>
                </a:rPr>
                <a:t> //</a:t>
              </a:r>
              <a:endParaRPr sz="1400" b="0" i="0" u="none" strike="noStrike" cap="none" dirty="0">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Teaching Learning Unit</a:t>
              </a:r>
              <a:endParaRPr sz="1400" b="0" i="0" u="none" strike="noStrike" cap="none" dirty="0">
                <a:solidFill>
                  <a:srgbClr val="A98278"/>
                </a:solidFill>
                <a:latin typeface="Arial"/>
                <a:ea typeface="Arial"/>
                <a:cs typeface="Arial"/>
                <a:sym typeface="Arial"/>
              </a:endParaRPr>
            </a:p>
          </p:txBody>
        </p:sp>
        <p:sp>
          <p:nvSpPr>
            <p:cNvPr id="7" name="Google Shape;125;p16"/>
            <p:cNvSpPr/>
            <p:nvPr/>
          </p:nvSpPr>
          <p:spPr>
            <a:xfrm rot="10800000" flipH="1">
              <a:off x="428825" y="944453"/>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pic>
          <p:nvPicPr>
            <p:cNvPr id="9" name="Google Shape;117;p16"/>
            <p:cNvPicPr preferRelativeResize="0"/>
            <p:nvPr/>
          </p:nvPicPr>
          <p:blipFill rotWithShape="1">
            <a:blip r:embed="rId2">
              <a:alphaModFix/>
            </a:blip>
            <a:srcRect/>
            <a:stretch/>
          </p:blipFill>
          <p:spPr>
            <a:xfrm>
              <a:off x="8623675" y="322925"/>
              <a:ext cx="1612800" cy="522667"/>
            </a:xfrm>
            <a:prstGeom prst="rect">
              <a:avLst/>
            </a:prstGeom>
            <a:noFill/>
            <a:ln>
              <a:noFill/>
            </a:ln>
          </p:spPr>
        </p:pic>
      </p:grpSp>
    </p:spTree>
    <p:extLst>
      <p:ext uri="{BB962C8B-B14F-4D97-AF65-F5344CB8AC3E}">
        <p14:creationId xmlns:p14="http://schemas.microsoft.com/office/powerpoint/2010/main" val="1765774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64325" y="290950"/>
            <a:ext cx="9872150" cy="704803"/>
            <a:chOff x="364325" y="290950"/>
            <a:chExt cx="9872150" cy="704803"/>
          </a:xfrm>
        </p:grpSpPr>
        <p:sp>
          <p:nvSpPr>
            <p:cNvPr id="7"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A98278"/>
                  </a:solidFill>
                  <a:latin typeface="Prompt"/>
                  <a:ea typeface="Prompt"/>
                  <a:cs typeface="Prompt"/>
                  <a:sym typeface="Prompt"/>
                </a:rPr>
                <a:t>// </a:t>
              </a:r>
              <a:r>
                <a:rPr lang="it" b="1" dirty="0">
                  <a:solidFill>
                    <a:srgbClr val="A98278"/>
                  </a:solidFill>
                  <a:latin typeface="Prompt"/>
                  <a:ea typeface="Prompt"/>
                  <a:cs typeface="Prompt"/>
                  <a:sym typeface="Prompt"/>
                </a:rPr>
                <a:t>MIGRATION</a:t>
              </a:r>
              <a:r>
                <a:rPr lang="it" sz="1400" b="1" i="0" u="none" strike="noStrike" cap="none" dirty="0">
                  <a:solidFill>
                    <a:srgbClr val="A98278"/>
                  </a:solidFill>
                  <a:latin typeface="Prompt"/>
                  <a:ea typeface="Prompt"/>
                  <a:cs typeface="Prompt"/>
                  <a:sym typeface="Prompt"/>
                </a:rPr>
                <a:t> //</a:t>
              </a:r>
              <a:endParaRPr sz="1400" b="0" i="0" u="none" strike="noStrike" cap="none" dirty="0">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Teaching Learning Unit</a:t>
              </a:r>
              <a:endParaRPr sz="1400" b="0" i="0" u="none" strike="noStrike" cap="none" dirty="0">
                <a:solidFill>
                  <a:srgbClr val="A98278"/>
                </a:solidFill>
                <a:latin typeface="Arial"/>
                <a:ea typeface="Arial"/>
                <a:cs typeface="Arial"/>
                <a:sym typeface="Arial"/>
              </a:endParaRPr>
            </a:p>
          </p:txBody>
        </p:sp>
        <p:sp>
          <p:nvSpPr>
            <p:cNvPr id="8" name="Google Shape;125;p16"/>
            <p:cNvSpPr/>
            <p:nvPr/>
          </p:nvSpPr>
          <p:spPr>
            <a:xfrm rot="10800000" flipH="1">
              <a:off x="428825" y="944453"/>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pic>
          <p:nvPicPr>
            <p:cNvPr id="10" name="Google Shape;117;p16"/>
            <p:cNvPicPr preferRelativeResize="0"/>
            <p:nvPr/>
          </p:nvPicPr>
          <p:blipFill rotWithShape="1">
            <a:blip r:embed="rId2">
              <a:alphaModFix/>
            </a:blip>
            <a:srcRect/>
            <a:stretch/>
          </p:blipFill>
          <p:spPr>
            <a:xfrm>
              <a:off x="8623675" y="322925"/>
              <a:ext cx="1612800" cy="522667"/>
            </a:xfrm>
            <a:prstGeom prst="rect">
              <a:avLst/>
            </a:prstGeom>
            <a:noFill/>
            <a:ln>
              <a:noFill/>
            </a:ln>
          </p:spPr>
        </p:pic>
      </p:gr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782" y="1188893"/>
            <a:ext cx="9620693" cy="6191288"/>
          </a:xfrm>
          <a:prstGeom prst="rect">
            <a:avLst/>
          </a:prstGeom>
        </p:spPr>
      </p:pic>
      <p:pic>
        <p:nvPicPr>
          <p:cNvPr id="2" name="Picture 1">
            <a:extLst>
              <a:ext uri="{FF2B5EF4-FFF2-40B4-BE49-F238E27FC236}">
                <a16:creationId xmlns:a16="http://schemas.microsoft.com/office/drawing/2014/main" id="{21132467-2DAE-4EE3-B807-7FBF68B03369}"/>
              </a:ext>
            </a:extLst>
          </p:cNvPr>
          <p:cNvPicPr>
            <a:picLocks noChangeAspect="1"/>
          </p:cNvPicPr>
          <p:nvPr/>
        </p:nvPicPr>
        <p:blipFill>
          <a:blip r:embed="rId4"/>
          <a:stretch>
            <a:fillRect/>
          </a:stretch>
        </p:blipFill>
        <p:spPr>
          <a:xfrm>
            <a:off x="1960757" y="1788008"/>
            <a:ext cx="7235686" cy="5203919"/>
          </a:xfrm>
          <a:prstGeom prst="rect">
            <a:avLst/>
          </a:prstGeom>
        </p:spPr>
      </p:pic>
    </p:spTree>
    <p:extLst>
      <p:ext uri="{BB962C8B-B14F-4D97-AF65-F5344CB8AC3E}">
        <p14:creationId xmlns:p14="http://schemas.microsoft.com/office/powerpoint/2010/main" val="2606185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64325" y="290950"/>
            <a:ext cx="9872150" cy="704803"/>
            <a:chOff x="364325" y="290950"/>
            <a:chExt cx="9872150" cy="704803"/>
          </a:xfrm>
        </p:grpSpPr>
        <p:sp>
          <p:nvSpPr>
            <p:cNvPr id="5"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A98278"/>
                  </a:solidFill>
                  <a:latin typeface="Prompt"/>
                  <a:ea typeface="Prompt"/>
                  <a:cs typeface="Prompt"/>
                  <a:sym typeface="Prompt"/>
                </a:rPr>
                <a:t>// </a:t>
              </a:r>
              <a:r>
                <a:rPr lang="it" b="1" dirty="0">
                  <a:solidFill>
                    <a:srgbClr val="A98278"/>
                  </a:solidFill>
                  <a:latin typeface="Prompt"/>
                  <a:ea typeface="Prompt"/>
                  <a:cs typeface="Prompt"/>
                  <a:sym typeface="Prompt"/>
                </a:rPr>
                <a:t>MIGRATION</a:t>
              </a:r>
              <a:r>
                <a:rPr lang="it" sz="1400" b="1" i="0" u="none" strike="noStrike" cap="none" dirty="0">
                  <a:solidFill>
                    <a:srgbClr val="A98278"/>
                  </a:solidFill>
                  <a:latin typeface="Prompt"/>
                  <a:ea typeface="Prompt"/>
                  <a:cs typeface="Prompt"/>
                  <a:sym typeface="Prompt"/>
                </a:rPr>
                <a:t> //</a:t>
              </a:r>
              <a:endParaRPr sz="1400" b="0" i="0" u="none" strike="noStrike" cap="none" dirty="0">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Teaching Learning Unit</a:t>
              </a:r>
              <a:endParaRPr sz="1400" b="0" i="0" u="none" strike="noStrike" cap="none" dirty="0">
                <a:solidFill>
                  <a:srgbClr val="A98278"/>
                </a:solidFill>
                <a:latin typeface="Arial"/>
                <a:ea typeface="Arial"/>
                <a:cs typeface="Arial"/>
                <a:sym typeface="Arial"/>
              </a:endParaRPr>
            </a:p>
          </p:txBody>
        </p:sp>
        <p:sp>
          <p:nvSpPr>
            <p:cNvPr id="6" name="Google Shape;125;p16"/>
            <p:cNvSpPr/>
            <p:nvPr/>
          </p:nvSpPr>
          <p:spPr>
            <a:xfrm rot="10800000" flipH="1">
              <a:off x="428825" y="944453"/>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pic>
          <p:nvPicPr>
            <p:cNvPr id="8" name="Google Shape;117;p16"/>
            <p:cNvPicPr preferRelativeResize="0"/>
            <p:nvPr/>
          </p:nvPicPr>
          <p:blipFill rotWithShape="1">
            <a:blip r:embed="rId3">
              <a:alphaModFix/>
            </a:blip>
            <a:srcRect/>
            <a:stretch/>
          </p:blipFill>
          <p:spPr>
            <a:xfrm>
              <a:off x="8623675" y="322925"/>
              <a:ext cx="1612800" cy="522667"/>
            </a:xfrm>
            <a:prstGeom prst="rect">
              <a:avLst/>
            </a:prstGeom>
            <a:noFill/>
            <a:ln>
              <a:noFill/>
            </a:ln>
          </p:spPr>
        </p:pic>
      </p:grpSp>
      <p:pic>
        <p:nvPicPr>
          <p:cNvPr id="9" name="Picture 8">
            <a:extLst>
              <a:ext uri="{FF2B5EF4-FFF2-40B4-BE49-F238E27FC236}">
                <a16:creationId xmlns:a16="http://schemas.microsoft.com/office/drawing/2014/main" id="{1D0444A6-5483-4299-9EF7-D6902A5A6520}"/>
              </a:ext>
            </a:extLst>
          </p:cNvPr>
          <p:cNvPicPr>
            <a:picLocks noChangeAspect="1"/>
          </p:cNvPicPr>
          <p:nvPr/>
        </p:nvPicPr>
        <p:blipFill>
          <a:blip r:embed="rId4"/>
          <a:stretch>
            <a:fillRect/>
          </a:stretch>
        </p:blipFill>
        <p:spPr>
          <a:xfrm>
            <a:off x="1215590" y="4477337"/>
            <a:ext cx="2127688" cy="853514"/>
          </a:xfrm>
          <a:prstGeom prst="rect">
            <a:avLst/>
          </a:prstGeom>
        </p:spPr>
      </p:pic>
      <p:sp>
        <p:nvSpPr>
          <p:cNvPr id="11" name="Rectangle 10">
            <a:extLst>
              <a:ext uri="{FF2B5EF4-FFF2-40B4-BE49-F238E27FC236}">
                <a16:creationId xmlns:a16="http://schemas.microsoft.com/office/drawing/2014/main" id="{5EFFAF8E-D1C4-4655-87D9-34FA9A66A819}"/>
              </a:ext>
            </a:extLst>
          </p:cNvPr>
          <p:cNvSpPr/>
          <p:nvPr/>
        </p:nvSpPr>
        <p:spPr>
          <a:xfrm>
            <a:off x="1366982" y="3190895"/>
            <a:ext cx="7970982" cy="1286442"/>
          </a:xfrm>
          <a:prstGeom prst="rect">
            <a:avLst/>
          </a:prstGeom>
        </p:spPr>
        <p:txBody>
          <a:bodyPr wrap="square">
            <a:spAutoFit/>
          </a:bodyPr>
          <a:lstStyle/>
          <a:p>
            <a:pPr lvl="0" defTabSz="1007943">
              <a:spcBef>
                <a:spcPct val="20000"/>
              </a:spcBef>
              <a:buClrTx/>
            </a:pPr>
            <a:r>
              <a:rPr lang="en-GB" sz="3527" kern="1200" dirty="0">
                <a:solidFill>
                  <a:prstClr val="black"/>
                </a:solidFill>
                <a:latin typeface="Raleway" panose="020B0604020202020204" charset="0"/>
                <a:ea typeface="+mn-ea"/>
                <a:cs typeface="+mn-cs"/>
              </a:rPr>
              <a:t>Lesson 1 </a:t>
            </a:r>
          </a:p>
          <a:p>
            <a:pPr lvl="0" defTabSz="1007943">
              <a:spcBef>
                <a:spcPct val="20000"/>
              </a:spcBef>
              <a:buClrTx/>
            </a:pPr>
            <a:r>
              <a:rPr lang="en-GB" sz="3527" kern="1200" dirty="0">
                <a:solidFill>
                  <a:prstClr val="black"/>
                </a:solidFill>
                <a:latin typeface="Raleway" panose="020B0604020202020204" charset="0"/>
                <a:ea typeface="+mn-ea"/>
                <a:cs typeface="+mn-cs"/>
              </a:rPr>
              <a:t>Economic Migration Asylum Seekers</a:t>
            </a:r>
          </a:p>
        </p:txBody>
      </p:sp>
    </p:spTree>
    <p:extLst>
      <p:ext uri="{BB962C8B-B14F-4D97-AF65-F5344CB8AC3E}">
        <p14:creationId xmlns:p14="http://schemas.microsoft.com/office/powerpoint/2010/main" val="3711473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4325" y="1167422"/>
            <a:ext cx="9963000" cy="841800"/>
          </a:xfrm>
        </p:spPr>
        <p:txBody>
          <a:bodyPr/>
          <a:lstStyle/>
          <a:p>
            <a:r>
              <a:rPr lang="en-GB" dirty="0">
                <a:solidFill>
                  <a:srgbClr val="595959"/>
                </a:solidFill>
                <a:latin typeface="Raleway" panose="020B0604020202020204" charset="0"/>
              </a:rPr>
              <a:t>Big Ideas</a:t>
            </a:r>
          </a:p>
        </p:txBody>
      </p:sp>
      <p:sp>
        <p:nvSpPr>
          <p:cNvPr id="3" name="Content Placeholder 2"/>
          <p:cNvSpPr>
            <a:spLocks noGrp="1"/>
          </p:cNvSpPr>
          <p:nvPr>
            <p:ph idx="1"/>
          </p:nvPr>
        </p:nvSpPr>
        <p:spPr>
          <a:xfrm>
            <a:off x="428825" y="1859060"/>
            <a:ext cx="9071610" cy="4989036"/>
          </a:xfrm>
        </p:spPr>
        <p:txBody>
          <a:bodyPr>
            <a:normAutofit lnSpcReduction="10000"/>
          </a:bodyPr>
          <a:lstStyle/>
          <a:p>
            <a:pPr marL="0" indent="0">
              <a:buNone/>
            </a:pPr>
            <a:r>
              <a:rPr lang="en-GB" b="1" dirty="0">
                <a:solidFill>
                  <a:srgbClr val="FF0000"/>
                </a:solidFill>
                <a:latin typeface="Raleway" panose="020B0604020202020204" charset="0"/>
              </a:rPr>
              <a:t>Big Idea Eight </a:t>
            </a:r>
          </a:p>
          <a:p>
            <a:pPr marL="342900" indent="-342900"/>
            <a:r>
              <a:rPr lang="en-US" dirty="0">
                <a:latin typeface="Raleway" panose="020B0604020202020204" charset="0"/>
              </a:rPr>
              <a:t>The process of migration is resulting in the creation of new culturally-diverse societies, raising questions about what diversity is and living in a diverse society. </a:t>
            </a:r>
          </a:p>
          <a:p>
            <a:pPr marL="342900" indent="-342900"/>
            <a:r>
              <a:rPr lang="en-US" dirty="0">
                <a:latin typeface="Raleway" panose="020B0604020202020204" charset="0"/>
              </a:rPr>
              <a:t>Migration raises questions about how we see ‘ourselves’ and ‘the other’. </a:t>
            </a:r>
          </a:p>
          <a:p>
            <a:pPr marL="342900" indent="-342900"/>
            <a:r>
              <a:rPr lang="en-US" dirty="0">
                <a:latin typeface="Raleway" panose="020B0604020202020204" charset="0"/>
              </a:rPr>
              <a:t>Migrants often face prejudice and discrimination. Some countries have addressed this with new Race Equality laws to prevent discrimination and protect people’s rights. </a:t>
            </a:r>
          </a:p>
          <a:p>
            <a:pPr marL="342900" indent="-342900"/>
            <a:r>
              <a:rPr lang="en-US" dirty="0">
                <a:latin typeface="Raleway" panose="020B0604020202020204" charset="0"/>
              </a:rPr>
              <a:t>Governments adopt strategies to enable the integration of migrant communities</a:t>
            </a:r>
            <a:endParaRPr lang="en-GB" dirty="0">
              <a:latin typeface="Raleway" panose="020B0604020202020204" charset="0"/>
            </a:endParaRPr>
          </a:p>
          <a:p>
            <a:pPr marL="0" indent="0">
              <a:buNone/>
            </a:pPr>
            <a:r>
              <a:rPr lang="en-GB" dirty="0"/>
              <a:t>	</a:t>
            </a:r>
          </a:p>
        </p:txBody>
      </p:sp>
      <p:grpSp>
        <p:nvGrpSpPr>
          <p:cNvPr id="5" name="Group 4"/>
          <p:cNvGrpSpPr/>
          <p:nvPr/>
        </p:nvGrpSpPr>
        <p:grpSpPr>
          <a:xfrm>
            <a:off x="364325" y="290950"/>
            <a:ext cx="9872150" cy="704803"/>
            <a:chOff x="364325" y="290950"/>
            <a:chExt cx="9872150" cy="704803"/>
          </a:xfrm>
        </p:grpSpPr>
        <p:sp>
          <p:nvSpPr>
            <p:cNvPr id="6"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A98278"/>
                  </a:solidFill>
                  <a:latin typeface="Prompt"/>
                  <a:ea typeface="Prompt"/>
                  <a:cs typeface="Prompt"/>
                  <a:sym typeface="Prompt"/>
                </a:rPr>
                <a:t>// </a:t>
              </a:r>
              <a:r>
                <a:rPr lang="it" b="1" dirty="0">
                  <a:solidFill>
                    <a:srgbClr val="A98278"/>
                  </a:solidFill>
                  <a:latin typeface="Prompt"/>
                  <a:ea typeface="Prompt"/>
                  <a:cs typeface="Prompt"/>
                  <a:sym typeface="Prompt"/>
                </a:rPr>
                <a:t>MIGRATION</a:t>
              </a:r>
              <a:r>
                <a:rPr lang="it" sz="1400" b="1" i="0" u="none" strike="noStrike" cap="none" dirty="0">
                  <a:solidFill>
                    <a:srgbClr val="A98278"/>
                  </a:solidFill>
                  <a:latin typeface="Prompt"/>
                  <a:ea typeface="Prompt"/>
                  <a:cs typeface="Prompt"/>
                  <a:sym typeface="Prompt"/>
                </a:rPr>
                <a:t> //</a:t>
              </a:r>
              <a:endParaRPr sz="1400" b="0" i="0" u="none" strike="noStrike" cap="none" dirty="0">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Teaching Learning Unit</a:t>
              </a:r>
              <a:endParaRPr sz="1400" b="0" i="0" u="none" strike="noStrike" cap="none" dirty="0">
                <a:solidFill>
                  <a:srgbClr val="A98278"/>
                </a:solidFill>
                <a:latin typeface="Arial"/>
                <a:ea typeface="Arial"/>
                <a:cs typeface="Arial"/>
                <a:sym typeface="Arial"/>
              </a:endParaRPr>
            </a:p>
          </p:txBody>
        </p:sp>
        <p:sp>
          <p:nvSpPr>
            <p:cNvPr id="7" name="Google Shape;125;p16"/>
            <p:cNvSpPr/>
            <p:nvPr/>
          </p:nvSpPr>
          <p:spPr>
            <a:xfrm rot="10800000" flipH="1">
              <a:off x="428825" y="944453"/>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pic>
          <p:nvPicPr>
            <p:cNvPr id="9" name="Google Shape;117;p16"/>
            <p:cNvPicPr preferRelativeResize="0"/>
            <p:nvPr/>
          </p:nvPicPr>
          <p:blipFill rotWithShape="1">
            <a:blip r:embed="rId2">
              <a:alphaModFix/>
            </a:blip>
            <a:srcRect/>
            <a:stretch/>
          </p:blipFill>
          <p:spPr>
            <a:xfrm>
              <a:off x="8623675" y="322925"/>
              <a:ext cx="1612800" cy="522667"/>
            </a:xfrm>
            <a:prstGeom prst="rect">
              <a:avLst/>
            </a:prstGeom>
            <a:noFill/>
            <a:ln>
              <a:noFill/>
            </a:ln>
          </p:spPr>
        </p:pic>
      </p:grpSp>
    </p:spTree>
    <p:extLst>
      <p:ext uri="{BB962C8B-B14F-4D97-AF65-F5344CB8AC3E}">
        <p14:creationId xmlns:p14="http://schemas.microsoft.com/office/powerpoint/2010/main" val="3892272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4591" y="971339"/>
            <a:ext cx="9622632" cy="1259946"/>
          </a:xfrm>
        </p:spPr>
        <p:txBody>
          <a:bodyPr/>
          <a:lstStyle/>
          <a:p>
            <a:r>
              <a:rPr lang="en-GB" dirty="0">
                <a:solidFill>
                  <a:srgbClr val="595959"/>
                </a:solidFill>
                <a:latin typeface="Raleway" panose="020B0604020202020204" charset="0"/>
              </a:rPr>
              <a:t>Lesson Objectives Pupils will:</a:t>
            </a:r>
          </a:p>
        </p:txBody>
      </p:sp>
      <p:sp>
        <p:nvSpPr>
          <p:cNvPr id="3" name="Content Placeholder 2"/>
          <p:cNvSpPr>
            <a:spLocks noGrp="1"/>
          </p:cNvSpPr>
          <p:nvPr>
            <p:ph idx="1"/>
          </p:nvPr>
        </p:nvSpPr>
        <p:spPr>
          <a:xfrm>
            <a:off x="534591" y="2231285"/>
            <a:ext cx="9622632" cy="4989036"/>
          </a:xfrm>
        </p:spPr>
        <p:txBody>
          <a:bodyPr>
            <a:normAutofit fontScale="92500" lnSpcReduction="20000"/>
          </a:bodyPr>
          <a:lstStyle/>
          <a:p>
            <a:pPr lvl="0"/>
            <a:r>
              <a:rPr lang="en-GB" dirty="0">
                <a:latin typeface="Raleway ExtraBold" panose="020B0604020202020204" charset="0"/>
              </a:rPr>
              <a:t> develop increased awareness of different life experiences</a:t>
            </a:r>
          </a:p>
          <a:p>
            <a:pPr lvl="0"/>
            <a:r>
              <a:rPr lang="en-GB" dirty="0">
                <a:latin typeface="Raleway ExtraBold" panose="020B0604020202020204" charset="0"/>
              </a:rPr>
              <a:t>understand the Sustainable Development Goal 10.2 that aims to promote inclusion of all</a:t>
            </a:r>
          </a:p>
          <a:p>
            <a:pPr>
              <a:spcBef>
                <a:spcPts val="0"/>
              </a:spcBef>
            </a:pPr>
            <a:r>
              <a:rPr lang="en-GB" dirty="0">
                <a:latin typeface="Raleway ExtraBold" panose="020B0604020202020204" charset="0"/>
              </a:rPr>
              <a:t>be able to explore the concept of ‘Belonging’ and  show an understanding what it means to ‘belong’</a:t>
            </a:r>
          </a:p>
          <a:p>
            <a:pPr lvl="0">
              <a:spcBef>
                <a:spcPts val="0"/>
              </a:spcBef>
            </a:pPr>
            <a:r>
              <a:rPr lang="en-GB" dirty="0">
                <a:latin typeface="Raleway ExtraBold" panose="020B0604020202020204" charset="0"/>
              </a:rPr>
              <a:t> have an opportunity to reflect on the feelings of newly arrived pupils at our school</a:t>
            </a:r>
          </a:p>
          <a:p>
            <a:pPr lvl="0">
              <a:spcBef>
                <a:spcPts val="0"/>
              </a:spcBef>
            </a:pPr>
            <a:r>
              <a:rPr lang="en-GB" dirty="0">
                <a:latin typeface="Raleway ExtraBold" panose="020B0604020202020204" charset="0"/>
              </a:rPr>
              <a:t> design a guide to help new pupils settle in</a:t>
            </a:r>
          </a:p>
          <a:p>
            <a:endParaRPr lang="en-GB" dirty="0"/>
          </a:p>
        </p:txBody>
      </p:sp>
      <p:grpSp>
        <p:nvGrpSpPr>
          <p:cNvPr id="5" name="Group 4"/>
          <p:cNvGrpSpPr/>
          <p:nvPr/>
        </p:nvGrpSpPr>
        <p:grpSpPr>
          <a:xfrm>
            <a:off x="364325" y="290950"/>
            <a:ext cx="9872150" cy="704803"/>
            <a:chOff x="364325" y="290950"/>
            <a:chExt cx="9872150" cy="704803"/>
          </a:xfrm>
        </p:grpSpPr>
        <p:sp>
          <p:nvSpPr>
            <p:cNvPr id="6" name="Google Shape;119;p16"/>
            <p:cNvSpPr txBox="1"/>
            <p:nvPr/>
          </p:nvSpPr>
          <p:spPr>
            <a:xfrm>
              <a:off x="364325" y="290950"/>
              <a:ext cx="4347600" cy="64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it" sz="1400" b="1" i="0" u="none" strike="noStrike" cap="none" dirty="0">
                  <a:solidFill>
                    <a:srgbClr val="A98278"/>
                  </a:solidFill>
                  <a:latin typeface="Prompt"/>
                  <a:ea typeface="Prompt"/>
                  <a:cs typeface="Prompt"/>
                  <a:sym typeface="Prompt"/>
                </a:rPr>
                <a:t>// </a:t>
              </a:r>
              <a:r>
                <a:rPr lang="it" b="1" dirty="0">
                  <a:solidFill>
                    <a:srgbClr val="A98278"/>
                  </a:solidFill>
                  <a:latin typeface="Prompt"/>
                  <a:ea typeface="Prompt"/>
                  <a:cs typeface="Prompt"/>
                  <a:sym typeface="Prompt"/>
                </a:rPr>
                <a:t>MIGRATION</a:t>
              </a:r>
              <a:r>
                <a:rPr lang="it" sz="1400" b="1" i="0" u="none" strike="noStrike" cap="none" dirty="0">
                  <a:solidFill>
                    <a:srgbClr val="A98278"/>
                  </a:solidFill>
                  <a:latin typeface="Prompt"/>
                  <a:ea typeface="Prompt"/>
                  <a:cs typeface="Prompt"/>
                  <a:sym typeface="Prompt"/>
                </a:rPr>
                <a:t> //</a:t>
              </a:r>
              <a:endParaRPr sz="1400" b="0" i="0" u="none" strike="noStrike" cap="none" dirty="0">
                <a:solidFill>
                  <a:srgbClr val="A98278"/>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100"/>
                <a:buFont typeface="Arial"/>
                <a:buNone/>
              </a:pPr>
              <a:r>
                <a:rPr lang="it" b="1" dirty="0">
                  <a:solidFill>
                    <a:srgbClr val="A98278"/>
                  </a:solidFill>
                  <a:latin typeface="Prompt"/>
                  <a:ea typeface="Prompt"/>
                  <a:cs typeface="Prompt"/>
                  <a:sym typeface="Prompt"/>
                </a:rPr>
                <a:t>Teaching Learning Unit</a:t>
              </a:r>
              <a:endParaRPr sz="1400" b="0" i="0" u="none" strike="noStrike" cap="none" dirty="0">
                <a:solidFill>
                  <a:srgbClr val="A98278"/>
                </a:solidFill>
                <a:latin typeface="Arial"/>
                <a:ea typeface="Arial"/>
                <a:cs typeface="Arial"/>
                <a:sym typeface="Arial"/>
              </a:endParaRPr>
            </a:p>
          </p:txBody>
        </p:sp>
        <p:sp>
          <p:nvSpPr>
            <p:cNvPr id="7" name="Google Shape;125;p16"/>
            <p:cNvSpPr/>
            <p:nvPr/>
          </p:nvSpPr>
          <p:spPr>
            <a:xfrm rot="10800000" flipH="1">
              <a:off x="428825" y="944453"/>
              <a:ext cx="6500700" cy="51300"/>
            </a:xfrm>
            <a:prstGeom prst="rect">
              <a:avLst/>
            </a:prstGeom>
            <a:solidFill>
              <a:srgbClr val="A982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18;p16"/>
            <p:cNvSpPr txBox="1"/>
            <p:nvPr/>
          </p:nvSpPr>
          <p:spPr>
            <a:xfrm>
              <a:off x="5578600" y="371950"/>
              <a:ext cx="1612800" cy="52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200" b="1" dirty="0">
                  <a:solidFill>
                    <a:srgbClr val="595959"/>
                  </a:solidFill>
                  <a:latin typeface="Prompt"/>
                  <a:ea typeface="Prompt"/>
                  <a:cs typeface="Prompt"/>
                  <a:sym typeface="Prompt"/>
                </a:rPr>
                <a:t>LESSON</a:t>
              </a:r>
              <a:r>
                <a:rPr lang="it" sz="2200" b="1" dirty="0">
                  <a:solidFill>
                    <a:srgbClr val="595959"/>
                  </a:solidFill>
                  <a:latin typeface="Prompt"/>
                  <a:ea typeface="Prompt"/>
                  <a:cs typeface="Prompt"/>
                  <a:sym typeface="Prompt"/>
                </a:rPr>
                <a:t> 1</a:t>
              </a:r>
              <a:endParaRPr sz="2200" b="1" dirty="0">
                <a:solidFill>
                  <a:srgbClr val="595959"/>
                </a:solidFill>
                <a:latin typeface="Prompt"/>
                <a:ea typeface="Prompt"/>
                <a:cs typeface="Prompt"/>
                <a:sym typeface="Prompt"/>
              </a:endParaRPr>
            </a:p>
          </p:txBody>
        </p:sp>
        <p:pic>
          <p:nvPicPr>
            <p:cNvPr id="9" name="Google Shape;117;p16"/>
            <p:cNvPicPr preferRelativeResize="0"/>
            <p:nvPr/>
          </p:nvPicPr>
          <p:blipFill rotWithShape="1">
            <a:blip r:embed="rId2">
              <a:alphaModFix/>
            </a:blip>
            <a:srcRect/>
            <a:stretch/>
          </p:blipFill>
          <p:spPr>
            <a:xfrm>
              <a:off x="8623675" y="322925"/>
              <a:ext cx="1612800" cy="522667"/>
            </a:xfrm>
            <a:prstGeom prst="rect">
              <a:avLst/>
            </a:prstGeom>
            <a:noFill/>
            <a:ln>
              <a:noFill/>
            </a:ln>
          </p:spPr>
        </p:pic>
      </p:grpSp>
    </p:spTree>
    <p:extLst>
      <p:ext uri="{BB962C8B-B14F-4D97-AF65-F5344CB8AC3E}">
        <p14:creationId xmlns:p14="http://schemas.microsoft.com/office/powerpoint/2010/main" val="1212221871"/>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505</TotalTime>
  <Words>1780</Words>
  <Application>Microsoft Office PowerPoint</Application>
  <PresentationFormat>Custom</PresentationFormat>
  <Paragraphs>186</Paragraphs>
  <Slides>17</Slides>
  <Notes>12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Raleway</vt:lpstr>
      <vt:lpstr>Prompt SemiBold</vt:lpstr>
      <vt:lpstr>Raleway ExtraBold</vt:lpstr>
      <vt:lpstr>Prompt</vt:lpstr>
      <vt:lpstr>Arial</vt:lpstr>
      <vt:lpstr>Calibri</vt:lpstr>
      <vt:lpstr>Simple Light</vt:lpstr>
      <vt:lpstr>Office Theme</vt:lpstr>
      <vt:lpstr>PowerPoint Presentation</vt:lpstr>
      <vt:lpstr>PowerPoint Presentation</vt:lpstr>
      <vt:lpstr>PowerPoint Presentation</vt:lpstr>
      <vt:lpstr>PowerPoint Presentation</vt:lpstr>
      <vt:lpstr>Lesson 1</vt:lpstr>
      <vt:lpstr>PowerPoint Presentation</vt:lpstr>
      <vt:lpstr>PowerPoint Presentation</vt:lpstr>
      <vt:lpstr>Big Ideas</vt:lpstr>
      <vt:lpstr>Lesson Objectives Pupils will: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Open</dc:creator>
  <cp:lastModifiedBy>Kevin Ayre</cp:lastModifiedBy>
  <cp:revision>27</cp:revision>
  <dcterms:modified xsi:type="dcterms:W3CDTF">2020-03-24T12:45:49Z</dcterms:modified>
</cp:coreProperties>
</file>